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96"/>
  </p:notesMasterIdLst>
  <p:handoutMasterIdLst>
    <p:handoutMasterId r:id="rId97"/>
  </p:handoutMasterIdLst>
  <p:sldIdLst>
    <p:sldId id="536" r:id="rId2"/>
    <p:sldId id="258" r:id="rId3"/>
    <p:sldId id="323" r:id="rId4"/>
    <p:sldId id="515" r:id="rId5"/>
    <p:sldId id="260" r:id="rId6"/>
    <p:sldId id="326" r:id="rId7"/>
    <p:sldId id="259" r:id="rId8"/>
    <p:sldId id="261" r:id="rId9"/>
    <p:sldId id="262" r:id="rId10"/>
    <p:sldId id="263" r:id="rId11"/>
    <p:sldId id="534" r:id="rId12"/>
    <p:sldId id="516" r:id="rId13"/>
    <p:sldId id="517" r:id="rId14"/>
    <p:sldId id="518" r:id="rId15"/>
    <p:sldId id="519" r:id="rId16"/>
    <p:sldId id="520" r:id="rId17"/>
    <p:sldId id="264" r:id="rId18"/>
    <p:sldId id="372" r:id="rId19"/>
    <p:sldId id="385" r:id="rId20"/>
    <p:sldId id="387" r:id="rId21"/>
    <p:sldId id="374" r:id="rId22"/>
    <p:sldId id="268" r:id="rId23"/>
    <p:sldId id="505" r:id="rId24"/>
    <p:sldId id="537" r:id="rId25"/>
    <p:sldId id="390" r:id="rId26"/>
    <p:sldId id="412" r:id="rId27"/>
    <p:sldId id="413" r:id="rId28"/>
    <p:sldId id="414" r:id="rId29"/>
    <p:sldId id="415" r:id="rId30"/>
    <p:sldId id="416" r:id="rId31"/>
    <p:sldId id="334" r:id="rId32"/>
    <p:sldId id="408" r:id="rId33"/>
    <p:sldId id="532" r:id="rId34"/>
    <p:sldId id="533" r:id="rId35"/>
    <p:sldId id="512" r:id="rId36"/>
    <p:sldId id="410" r:id="rId37"/>
    <p:sldId id="500" r:id="rId38"/>
    <p:sldId id="279" r:id="rId39"/>
    <p:sldId id="280" r:id="rId40"/>
    <p:sldId id="513" r:id="rId41"/>
    <p:sldId id="409" r:id="rId42"/>
    <p:sldId id="404" r:id="rId43"/>
    <p:sldId id="284" r:id="rId44"/>
    <p:sldId id="538" r:id="rId45"/>
    <p:sldId id="400" r:id="rId46"/>
    <p:sldId id="377" r:id="rId47"/>
    <p:sldId id="401" r:id="rId48"/>
    <p:sldId id="379" r:id="rId49"/>
    <p:sldId id="422" r:id="rId50"/>
    <p:sldId id="423" r:id="rId51"/>
    <p:sldId id="417" r:id="rId52"/>
    <p:sldId id="427" r:id="rId53"/>
    <p:sldId id="418" r:id="rId54"/>
    <p:sldId id="403" r:id="rId55"/>
    <p:sldId id="288" r:id="rId56"/>
    <p:sldId id="364" r:id="rId57"/>
    <p:sldId id="290" r:id="rId58"/>
    <p:sldId id="437" r:id="rId59"/>
    <p:sldId id="438" r:id="rId60"/>
    <p:sldId id="442" r:id="rId61"/>
    <p:sldId id="293" r:id="rId62"/>
    <p:sldId id="294" r:id="rId63"/>
    <p:sldId id="266" r:id="rId64"/>
    <p:sldId id="267" r:id="rId65"/>
    <p:sldId id="325" r:id="rId66"/>
    <p:sldId id="295" r:id="rId67"/>
    <p:sldId id="296" r:id="rId68"/>
    <p:sldId id="297" r:id="rId69"/>
    <p:sldId id="298" r:id="rId70"/>
    <p:sldId id="322" r:id="rId71"/>
    <p:sldId id="300" r:id="rId72"/>
    <p:sldId id="428" r:id="rId73"/>
    <p:sldId id="429" r:id="rId74"/>
    <p:sldId id="430" r:id="rId75"/>
    <p:sldId id="431" r:id="rId76"/>
    <p:sldId id="439" r:id="rId77"/>
    <p:sldId id="440" r:id="rId78"/>
    <p:sldId id="441" r:id="rId79"/>
    <p:sldId id="286" r:id="rId80"/>
    <p:sldId id="523" r:id="rId81"/>
    <p:sldId id="289" r:id="rId82"/>
    <p:sldId id="292" r:id="rId83"/>
    <p:sldId id="524" r:id="rId84"/>
    <p:sldId id="525" r:id="rId85"/>
    <p:sldId id="526" r:id="rId86"/>
    <p:sldId id="527" r:id="rId87"/>
    <p:sldId id="291" r:id="rId88"/>
    <p:sldId id="528" r:id="rId89"/>
    <p:sldId id="529" r:id="rId90"/>
    <p:sldId id="435" r:id="rId91"/>
    <p:sldId id="436" r:id="rId92"/>
    <p:sldId id="530" r:id="rId93"/>
    <p:sldId id="535" r:id="rId94"/>
    <p:sldId id="277" r:id="rId9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0" userDrawn="1">
          <p15:clr>
            <a:srgbClr val="A4A3A4"/>
          </p15:clr>
        </p15:guide>
        <p15:guide id="2" orient="horz" pos="1272" userDrawn="1">
          <p15:clr>
            <a:srgbClr val="A4A3A4"/>
          </p15:clr>
        </p15:guide>
        <p15:guide id="3" orient="horz" pos="715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5" orient="horz" pos="3944" userDrawn="1">
          <p15:clr>
            <a:srgbClr val="A4A3A4"/>
          </p15:clr>
        </p15:guide>
        <p15:guide id="6" pos="428" userDrawn="1">
          <p15:clr>
            <a:srgbClr val="A4A3A4"/>
          </p15:clr>
        </p15:guide>
        <p15:guide id="7" pos="7224" userDrawn="1">
          <p15:clr>
            <a:srgbClr val="A4A3A4"/>
          </p15:clr>
        </p15:guide>
        <p15:guide id="8" pos="909" userDrawn="1">
          <p15:clr>
            <a:srgbClr val="A4A3A4"/>
          </p15:clr>
        </p15:guide>
        <p15:guide id="9" pos="3688" userDrawn="1">
          <p15:clr>
            <a:srgbClr val="A4A3A4"/>
          </p15:clr>
        </p15:guide>
        <p15:guide id="10" pos="3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DC"/>
    <a:srgbClr val="9100DC"/>
    <a:srgbClr val="F01928"/>
    <a:srgbClr val="5AC8AF"/>
    <a:srgbClr val="00287D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0820F1-A28C-4EF4-BF83-7C73B7DBF0C1}" v="1" dt="2021-10-14T07:12:55.767"/>
    <p1510:client id="{7E0B503A-FAF1-430F-B56C-E9C675AE2408}" v="110" dt="2021-10-14T07:06:27.8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8" autoAdjust="0"/>
    <p:restoredTop sz="95297" autoAdjust="0"/>
  </p:normalViewPr>
  <p:slideViewPr>
    <p:cSldViewPr snapToGrid="0">
      <p:cViewPr varScale="1">
        <p:scale>
          <a:sx n="84" d="100"/>
          <a:sy n="84" d="100"/>
        </p:scale>
        <p:origin x="634" y="67"/>
      </p:cViewPr>
      <p:guideLst>
        <p:guide orient="horz" pos="1120"/>
        <p:guide orient="horz" pos="1272"/>
        <p:guide orient="horz" pos="715"/>
        <p:guide orient="horz" pos="3861"/>
        <p:guide orient="horz" pos="3944"/>
        <p:guide pos="428"/>
        <p:guide pos="7224"/>
        <p:guide pos="909"/>
        <p:guide pos="3688"/>
        <p:guide pos="39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400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microsoft.com/office/2016/11/relationships/changesInfo" Target="changesInfos/changesInfo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ěj Myška" userId="fb3fb80d-aa76-4dd7-be8d-c70160633cb1" providerId="ADAL" clId="{3E0820F1-A28C-4EF4-BF83-7C73B7DBF0C1}"/>
    <pc:docChg chg="delSld modSld delSection modSection">
      <pc:chgData name="Matěj Myška" userId="fb3fb80d-aa76-4dd7-be8d-c70160633cb1" providerId="ADAL" clId="{3E0820F1-A28C-4EF4-BF83-7C73B7DBF0C1}" dt="2021-10-14T07:12:55.767" v="3"/>
      <pc:docMkLst>
        <pc:docMk/>
      </pc:docMkLst>
      <pc:sldChg chg="del">
        <pc:chgData name="Matěj Myška" userId="fb3fb80d-aa76-4dd7-be8d-c70160633cb1" providerId="ADAL" clId="{3E0820F1-A28C-4EF4-BF83-7C73B7DBF0C1}" dt="2021-10-14T07:12:39.642" v="0" actId="47"/>
        <pc:sldMkLst>
          <pc:docMk/>
          <pc:sldMk cId="1075691674" sldId="25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458128740" sldId="25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243078645" sldId="25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003288864" sldId="26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949672366" sldId="261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824124565" sldId="26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065004570" sldId="26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782505284" sldId="26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998405487" sldId="26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554949627" sldId="26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832307720" sldId="26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884083118" sldId="27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36110045" sldId="27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40421687" sldId="28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690932445" sldId="28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327321804" sldId="28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790557415" sldId="28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683627825" sldId="28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22547446" sldId="29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085266185" sldId="291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49433327" sldId="29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99150593" sldId="29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979459063" sldId="29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87153379" sldId="29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621091888" sldId="29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368515212" sldId="29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085404075" sldId="29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594311870" sldId="30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81658881" sldId="32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893548141" sldId="32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350995677" sldId="32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589578139" sldId="32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763658248" sldId="33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571931396" sldId="36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42957984" sldId="37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23223239" sldId="37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758079252" sldId="37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600429271" sldId="37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393816041" sldId="38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960254865" sldId="38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789139692" sldId="39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501489772" sldId="40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063890565" sldId="401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438948604" sldId="40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190186179" sldId="40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44522911" sldId="40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42634534" sldId="40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16129871" sldId="41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187000606" sldId="41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50792695" sldId="41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935050800" sldId="41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38768334" sldId="41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686380541" sldId="41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229460302" sldId="41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733839527" sldId="41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644829695" sldId="42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029741461" sldId="42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353719961" sldId="42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911941063" sldId="42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60201020" sldId="42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269950637" sldId="43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37843003" sldId="431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104570383" sldId="43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541231211" sldId="43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960254672" sldId="43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214118152" sldId="43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608731440" sldId="43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690079341" sldId="44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54985345" sldId="441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436280447" sldId="44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02923147" sldId="50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464483028" sldId="50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903403239" sldId="51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105231692" sldId="51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60798271" sldId="51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729766629" sldId="51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757212642" sldId="51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768772944" sldId="51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69812072" sldId="51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033606160" sldId="52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21770837" sldId="52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846472260" sldId="52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4288744106" sldId="52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478655211" sldId="52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821200817" sldId="52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201856818" sldId="528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782871437" sldId="529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713148393" sldId="530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566639900" sldId="532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881527081" sldId="533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083949205" sldId="534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745776974" sldId="535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2385973814" sldId="536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349329690" sldId="537"/>
        </pc:sldMkLst>
      </pc:sldChg>
      <pc:sldChg chg="modTransition">
        <pc:chgData name="Matěj Myška" userId="fb3fb80d-aa76-4dd7-be8d-c70160633cb1" providerId="ADAL" clId="{3E0820F1-A28C-4EF4-BF83-7C73B7DBF0C1}" dt="2021-10-14T07:12:55.767" v="3"/>
        <pc:sldMkLst>
          <pc:docMk/>
          <pc:sldMk cId="1315712344" sldId="538"/>
        </pc:sldMkLst>
      </pc:sldChg>
    </pc:docChg>
  </pc:docChgLst>
  <pc:docChgLst>
    <pc:chgData name="Matěj Myška" userId="fb3fb80d-aa76-4dd7-be8d-c70160633cb1" providerId="ADAL" clId="{7E0B503A-FAF1-430F-B56C-E9C675AE2408}"/>
    <pc:docChg chg="undo redo custSel addSld delSld modSld modMainMaster modSection modNotesMaster">
      <pc:chgData name="Matěj Myška" userId="fb3fb80d-aa76-4dd7-be8d-c70160633cb1" providerId="ADAL" clId="{7E0B503A-FAF1-430F-B56C-E9C675AE2408}" dt="2021-10-14T07:10:17.630" v="586" actId="20577"/>
      <pc:docMkLst>
        <pc:docMk/>
      </pc:docMkLst>
      <pc:sldChg chg="modSp modTransition">
        <pc:chgData name="Matěj Myška" userId="fb3fb80d-aa76-4dd7-be8d-c70160633cb1" providerId="ADAL" clId="{7E0B503A-FAF1-430F-B56C-E9C675AE2408}" dt="2021-10-14T05:59:37.366" v="225"/>
        <pc:sldMkLst>
          <pc:docMk/>
          <pc:sldMk cId="1075691674" sldId="256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075691674" sldId="256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075691674" sldId="256"/>
            <ac:spMk id="3" creationId="{00000000-0000-0000-0000-000000000000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1458128740" sldId="258"/>
        </pc:sldMkLst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1458128740" sldId="258"/>
            <ac:spMk id="2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1458128740" sldId="258"/>
            <ac:spMk id="3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5:33:22.639" v="32" actId="6264"/>
          <ac:spMkLst>
            <pc:docMk/>
            <pc:sldMk cId="1458128740" sldId="258"/>
            <ac:spMk id="4" creationId="{5F9FE177-5F01-4821-ABE8-EC1F7F30F882}"/>
          </ac:spMkLst>
        </pc:spChg>
        <pc:spChg chg="add del mod">
          <ac:chgData name="Matěj Myška" userId="fb3fb80d-aa76-4dd7-be8d-c70160633cb1" providerId="ADAL" clId="{7E0B503A-FAF1-430F-B56C-E9C675AE2408}" dt="2021-10-14T05:33:22.639" v="32" actId="6264"/>
          <ac:spMkLst>
            <pc:docMk/>
            <pc:sldMk cId="1458128740" sldId="258"/>
            <ac:spMk id="5" creationId="{6E603BF7-1938-4F47-9388-6C2DB4652899}"/>
          </ac:spMkLst>
        </pc:spChg>
        <pc:spChg chg="add del mod">
          <ac:chgData name="Matěj Myška" userId="fb3fb80d-aa76-4dd7-be8d-c70160633cb1" providerId="ADAL" clId="{7E0B503A-FAF1-430F-B56C-E9C675AE2408}" dt="2021-10-14T05:33:23.531" v="33" actId="6264"/>
          <ac:spMkLst>
            <pc:docMk/>
            <pc:sldMk cId="1458128740" sldId="258"/>
            <ac:spMk id="6" creationId="{E9F755D1-001E-408A-A7F7-C07B719DC46A}"/>
          </ac:spMkLst>
        </pc:spChg>
        <pc:spChg chg="add del mod">
          <ac:chgData name="Matěj Myška" userId="fb3fb80d-aa76-4dd7-be8d-c70160633cb1" providerId="ADAL" clId="{7E0B503A-FAF1-430F-B56C-E9C675AE2408}" dt="2021-10-14T05:33:23.531" v="33" actId="6264"/>
          <ac:spMkLst>
            <pc:docMk/>
            <pc:sldMk cId="1458128740" sldId="258"/>
            <ac:spMk id="7" creationId="{52765C95-4D4C-46D4-B1A7-104A2F7B372C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243078645" sldId="259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003288864" sldId="260"/>
        </pc:sldMkLst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3949672366" sldId="261"/>
        </pc:sldMkLst>
        <pc:graphicFrameChg chg="mod">
          <ac:chgData name="Matěj Myška" userId="fb3fb80d-aa76-4dd7-be8d-c70160633cb1" providerId="ADAL" clId="{7E0B503A-FAF1-430F-B56C-E9C675AE2408}" dt="2021-10-14T05:59:37.366" v="225"/>
          <ac:graphicFrameMkLst>
            <pc:docMk/>
            <pc:sldMk cId="3949672366" sldId="261"/>
            <ac:graphicFrameMk id="4" creationId="{00000000-0000-0000-0000-000000000000}"/>
          </ac:graphicFrameMkLst>
        </pc:graphicFrame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3824124565" sldId="262"/>
        </pc:sldMkLst>
        <pc:graphicFrameChg chg="mod">
          <ac:chgData name="Matěj Myška" userId="fb3fb80d-aa76-4dd7-be8d-c70160633cb1" providerId="ADAL" clId="{7E0B503A-FAF1-430F-B56C-E9C675AE2408}" dt="2021-10-14T05:59:37.366" v="225"/>
          <ac:graphicFrameMkLst>
            <pc:docMk/>
            <pc:sldMk cId="3824124565" sldId="262"/>
            <ac:graphicFrameMk id="4" creationId="{00000000-0000-0000-0000-000000000000}"/>
          </ac:graphicFrameMkLst>
        </pc:graphicFrame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1065004570" sldId="263"/>
        </pc:sldMkLst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1065004570" sldId="263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5:36:28.569" v="64" actId="6264"/>
          <ac:spMkLst>
            <pc:docMk/>
            <pc:sldMk cId="1065004570" sldId="263"/>
            <ac:spMk id="3" creationId="{CB37B4BC-3704-4C04-A585-BB3008EB45A0}"/>
          </ac:spMkLst>
        </pc:spChg>
        <pc:spChg chg="add del mod">
          <ac:chgData name="Matěj Myška" userId="fb3fb80d-aa76-4dd7-be8d-c70160633cb1" providerId="ADAL" clId="{7E0B503A-FAF1-430F-B56C-E9C675AE2408}" dt="2021-10-14T05:36:28.569" v="64" actId="6264"/>
          <ac:spMkLst>
            <pc:docMk/>
            <pc:sldMk cId="1065004570" sldId="263"/>
            <ac:spMk id="5" creationId="{1B7CFDBE-A13B-4254-A804-E5FD672C0B8C}"/>
          </ac:spMkLst>
        </pc:spChg>
        <pc:graphicFrameChg chg="mod ord">
          <ac:chgData name="Matěj Myška" userId="fb3fb80d-aa76-4dd7-be8d-c70160633cb1" providerId="ADAL" clId="{7E0B503A-FAF1-430F-B56C-E9C675AE2408}" dt="2021-10-14T05:59:37.366" v="225"/>
          <ac:graphicFrameMkLst>
            <pc:docMk/>
            <pc:sldMk cId="1065004570" sldId="263"/>
            <ac:graphicFrameMk id="4" creationId="{00000000-0000-0000-0000-000000000000}"/>
          </ac:graphicFrameMkLst>
        </pc:graphicFrame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1782505284" sldId="264"/>
        </pc:sldMkLst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1782505284" sldId="264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5:39:31.917" v="140" actId="6264"/>
          <ac:spMkLst>
            <pc:docMk/>
            <pc:sldMk cId="1782505284" sldId="264"/>
            <ac:spMk id="3" creationId="{891A3F80-2F80-47AE-9C0F-250C6C804122}"/>
          </ac:spMkLst>
        </pc:spChg>
        <pc:spChg chg="add del mod">
          <ac:chgData name="Matěj Myška" userId="fb3fb80d-aa76-4dd7-be8d-c70160633cb1" providerId="ADAL" clId="{7E0B503A-FAF1-430F-B56C-E9C675AE2408}" dt="2021-10-14T05:39:31.917" v="140" actId="6264"/>
          <ac:spMkLst>
            <pc:docMk/>
            <pc:sldMk cId="1782505284" sldId="264"/>
            <ac:spMk id="4" creationId="{0C50BD28-5232-47E6-92B1-BAE771CC8FBE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782505284" sldId="264"/>
            <ac:spMk id="6" creationId="{00000000-0000-0000-0000-000000000000}"/>
          </ac:spMkLst>
        </pc:spChg>
        <pc:picChg chg="mod ord">
          <ac:chgData name="Matěj Myška" userId="fb3fb80d-aa76-4dd7-be8d-c70160633cb1" providerId="ADAL" clId="{7E0B503A-FAF1-430F-B56C-E9C675AE2408}" dt="2021-10-14T05:59:37.366" v="225"/>
          <ac:picMkLst>
            <pc:docMk/>
            <pc:sldMk cId="1782505284" sldId="264"/>
            <ac:picMk id="5" creationId="{00000000-0000-0000-0000-000000000000}"/>
          </ac:picMkLst>
        </pc:picChg>
      </pc:sldChg>
      <pc:sldChg chg="modSp add mod modTransition modClrScheme chgLayout">
        <pc:chgData name="Matěj Myška" userId="fb3fb80d-aa76-4dd7-be8d-c70160633cb1" providerId="ADAL" clId="{7E0B503A-FAF1-430F-B56C-E9C675AE2408}" dt="2021-10-14T07:03:36.344" v="373" actId="700"/>
        <pc:sldMkLst>
          <pc:docMk/>
          <pc:sldMk cId="1998405487" sldId="266"/>
        </pc:sldMkLst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998405487" sldId="266"/>
            <ac:spMk id="2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998405487" sldId="266"/>
            <ac:spMk id="3" creationId="{00000000-0000-0000-0000-000000000000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3:57.074" v="376" actId="700"/>
        <pc:sldMkLst>
          <pc:docMk/>
          <pc:sldMk cId="554949627" sldId="267"/>
        </pc:sldMkLst>
        <pc:spChg chg="mod ord">
          <ac:chgData name="Matěj Myška" userId="fb3fb80d-aa76-4dd7-be8d-c70160633cb1" providerId="ADAL" clId="{7E0B503A-FAF1-430F-B56C-E9C675AE2408}" dt="2021-10-14T07:03:57.074" v="376" actId="700"/>
          <ac:spMkLst>
            <pc:docMk/>
            <pc:sldMk cId="554949627" sldId="267"/>
            <ac:spMk id="2" creationId="{00000000-0000-0000-0000-000000000000}"/>
          </ac:spMkLst>
        </pc:spChg>
        <pc:spChg chg="add del mod ord">
          <ac:chgData name="Matěj Myška" userId="fb3fb80d-aa76-4dd7-be8d-c70160633cb1" providerId="ADAL" clId="{7E0B503A-FAF1-430F-B56C-E9C675AE2408}" dt="2021-10-14T07:03:57.074" v="376" actId="700"/>
          <ac:spMkLst>
            <pc:docMk/>
            <pc:sldMk cId="554949627" sldId="267"/>
            <ac:spMk id="3" creationId="{6AA8CC5E-A181-4D84-B3E8-28CA10A8B60B}"/>
          </ac:spMkLst>
        </pc:spChg>
        <pc:graphicFrameChg chg="mod ord">
          <ac:chgData name="Matěj Myška" userId="fb3fb80d-aa76-4dd7-be8d-c70160633cb1" providerId="ADAL" clId="{7E0B503A-FAF1-430F-B56C-E9C675AE2408}" dt="2021-10-14T07:03:57.074" v="376" actId="700"/>
          <ac:graphicFrameMkLst>
            <pc:docMk/>
            <pc:sldMk cId="554949627" sldId="267"/>
            <ac:graphicFrameMk id="4" creationId="{00000000-0000-0000-0000-000000000000}"/>
          </ac:graphicFrameMkLst>
        </pc:graphicFrameChg>
      </pc:sldChg>
      <pc:sldChg chg="modSp add mod modTransition">
        <pc:chgData name="Matěj Myška" userId="fb3fb80d-aa76-4dd7-be8d-c70160633cb1" providerId="ADAL" clId="{7E0B503A-FAF1-430F-B56C-E9C675AE2408}" dt="2021-10-14T05:59:37.366" v="225"/>
        <pc:sldMkLst>
          <pc:docMk/>
          <pc:sldMk cId="832307720" sldId="268"/>
        </pc:sldMkLst>
        <pc:spChg chg="mod">
          <ac:chgData name="Matěj Myška" userId="fb3fb80d-aa76-4dd7-be8d-c70160633cb1" providerId="ADAL" clId="{7E0B503A-FAF1-430F-B56C-E9C675AE2408}" dt="2021-10-14T05:30:32.910" v="4" actId="27636"/>
          <ac:spMkLst>
            <pc:docMk/>
            <pc:sldMk cId="832307720" sldId="268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832307720" sldId="268"/>
            <ac:spMk id="3" creationId="{00000000-0000-0000-0000-000000000000}"/>
          </ac:spMkLst>
        </pc:spChg>
      </pc:sldChg>
      <pc:sldChg chg="modSp modTransition modNotes">
        <pc:chgData name="Matěj Myška" userId="fb3fb80d-aa76-4dd7-be8d-c70160633cb1" providerId="ADAL" clId="{7E0B503A-FAF1-430F-B56C-E9C675AE2408}" dt="2021-10-14T05:59:37.366" v="225"/>
        <pc:sldMkLst>
          <pc:docMk/>
          <pc:sldMk cId="884083118" sldId="277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884083118" sldId="277"/>
            <ac:spMk id="6" creationId="{3E36B81B-F053-4352-82AA-A923759C0A63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884083118" sldId="277"/>
            <ac:spMk id="8" creationId="{344CBF6D-C374-41BF-8A1C-AEA8D00430BC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6:45.988" v="263" actId="20577"/>
        <pc:sldMkLst>
          <pc:docMk/>
          <pc:sldMk cId="436110045" sldId="279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436110045" sldId="279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6:56:45.988" v="263" actId="20577"/>
          <ac:spMkLst>
            <pc:docMk/>
            <pc:sldMk cId="436110045" sldId="279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7:12.828" v="266" actId="20577"/>
        <pc:sldMkLst>
          <pc:docMk/>
          <pc:sldMk cId="1240421687" sldId="280"/>
        </pc:sldMkLst>
        <pc:spChg chg="mod">
          <ac:chgData name="Matěj Myška" userId="fb3fb80d-aa76-4dd7-be8d-c70160633cb1" providerId="ADAL" clId="{7E0B503A-FAF1-430F-B56C-E9C675AE2408}" dt="2021-10-14T06:57:12.828" v="266" actId="20577"/>
          <ac:spMkLst>
            <pc:docMk/>
            <pc:sldMk cId="1240421687" sldId="280"/>
            <ac:spMk id="3" creationId="{00000000-0000-0000-0000-000000000000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6:58:21.488" v="273" actId="6264"/>
        <pc:sldMkLst>
          <pc:docMk/>
          <pc:sldMk cId="1690932445" sldId="284"/>
        </pc:sldMkLst>
        <pc:spChg chg="mod ord">
          <ac:chgData name="Matěj Myška" userId="fb3fb80d-aa76-4dd7-be8d-c70160633cb1" providerId="ADAL" clId="{7E0B503A-FAF1-430F-B56C-E9C675AE2408}" dt="2021-10-14T06:58:21.488" v="273" actId="6264"/>
          <ac:spMkLst>
            <pc:docMk/>
            <pc:sldMk cId="1690932445" sldId="284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6:58:21.488" v="273" actId="6264"/>
          <ac:spMkLst>
            <pc:docMk/>
            <pc:sldMk cId="1690932445" sldId="284"/>
            <ac:spMk id="3" creationId="{09533873-33BA-4B4B-8468-C0F89C46532A}"/>
          </ac:spMkLst>
        </pc:spChg>
        <pc:spChg chg="add mod ord">
          <ac:chgData name="Matěj Myška" userId="fb3fb80d-aa76-4dd7-be8d-c70160633cb1" providerId="ADAL" clId="{7E0B503A-FAF1-430F-B56C-E9C675AE2408}" dt="2021-10-14T06:58:21.488" v="273" actId="6264"/>
          <ac:spMkLst>
            <pc:docMk/>
            <pc:sldMk cId="1690932445" sldId="284"/>
            <ac:spMk id="4" creationId="{B0BB0D28-E6A6-49BD-BB7A-2286EEEF509A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690932445" sldId="284"/>
            <ac:spMk id="6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1690932445" sldId="284"/>
            <ac:picMk id="3074" creationId="{00000000-0000-0000-0000-000000000000}"/>
          </ac:picMkLst>
        </pc:picChg>
      </pc:sldChg>
      <pc:sldChg chg="modSp add mod modTransition modClrScheme chgLayout">
        <pc:chgData name="Matěj Myška" userId="fb3fb80d-aa76-4dd7-be8d-c70160633cb1" providerId="ADAL" clId="{7E0B503A-FAF1-430F-B56C-E9C675AE2408}" dt="2021-10-14T07:06:35.168" v="465" actId="700"/>
        <pc:sldMkLst>
          <pc:docMk/>
          <pc:sldMk cId="2327321804" sldId="286"/>
        </pc:sldMkLst>
        <pc:spChg chg="mod ord">
          <ac:chgData name="Matěj Myška" userId="fb3fb80d-aa76-4dd7-be8d-c70160633cb1" providerId="ADAL" clId="{7E0B503A-FAF1-430F-B56C-E9C675AE2408}" dt="2021-10-14T07:06:35.168" v="465" actId="700"/>
          <ac:spMkLst>
            <pc:docMk/>
            <pc:sldMk cId="2327321804" sldId="286"/>
            <ac:spMk id="4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7:06:35.168" v="465" actId="700"/>
          <ac:spMkLst>
            <pc:docMk/>
            <pc:sldMk cId="2327321804" sldId="286"/>
            <ac:spMk id="5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59:37.366" v="225"/>
        <pc:sldMkLst>
          <pc:docMk/>
          <pc:sldMk cId="2790557415" sldId="288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2790557415" sldId="288"/>
            <ac:spMk id="2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34:06.239" v="36"/>
        <pc:sldMkLst>
          <pc:docMk/>
          <pc:sldMk cId="683627825" sldId="289"/>
        </pc:sldMkLst>
        <pc:spChg chg="mod">
          <ac:chgData name="Matěj Myška" userId="fb3fb80d-aa76-4dd7-be8d-c70160633cb1" providerId="ADAL" clId="{7E0B503A-FAF1-430F-B56C-E9C675AE2408}" dt="2021-10-14T05:30:33.411" v="24" actId="27636"/>
          <ac:spMkLst>
            <pc:docMk/>
            <pc:sldMk cId="683627825" sldId="289"/>
            <ac:spMk id="2" creationId="{00000000-0000-0000-0000-000000000000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222547446" sldId="290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085266185" sldId="291"/>
        </pc:sldMkLst>
      </pc:sldChg>
      <pc:sldChg chg="modSp add mod modTransition">
        <pc:chgData name="Matěj Myška" userId="fb3fb80d-aa76-4dd7-be8d-c70160633cb1" providerId="ADAL" clId="{7E0B503A-FAF1-430F-B56C-E9C675AE2408}" dt="2021-10-14T05:59:37.366" v="225"/>
        <pc:sldMkLst>
          <pc:docMk/>
          <pc:sldMk cId="1249433327" sldId="292"/>
        </pc:sldMkLst>
        <pc:spChg chg="mod">
          <ac:chgData name="Matěj Myška" userId="fb3fb80d-aa76-4dd7-be8d-c70160633cb1" providerId="ADAL" clId="{7E0B503A-FAF1-430F-B56C-E9C675AE2408}" dt="2021-10-14T05:30:33.426" v="25" actId="27636"/>
          <ac:spMkLst>
            <pc:docMk/>
            <pc:sldMk cId="1249433327" sldId="292"/>
            <ac:spMk id="4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249433327" sldId="292"/>
            <ac:spMk id="5" creationId="{00000000-0000-0000-0000-000000000000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3:45.599" v="375" actId="20577"/>
        <pc:sldMkLst>
          <pc:docMk/>
          <pc:sldMk cId="1299150593" sldId="293"/>
        </pc:sldMkLst>
        <pc:spChg chg="add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299150593" sldId="293"/>
            <ac:spMk id="2" creationId="{4CF43919-F441-4B30-AD0D-C569C2ABF679}"/>
          </ac:spMkLst>
        </pc:spChg>
        <pc:spChg chg="mod ord">
          <ac:chgData name="Matěj Myška" userId="fb3fb80d-aa76-4dd7-be8d-c70160633cb1" providerId="ADAL" clId="{7E0B503A-FAF1-430F-B56C-E9C675AE2408}" dt="2021-10-14T07:03:45.599" v="375" actId="20577"/>
          <ac:spMkLst>
            <pc:docMk/>
            <pc:sldMk cId="1299150593" sldId="293"/>
            <ac:spMk id="4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299150593" sldId="293"/>
            <ac:spMk id="5" creationId="{00000000-0000-0000-0000-000000000000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3:36.344" v="373" actId="700"/>
        <pc:sldMkLst>
          <pc:docMk/>
          <pc:sldMk cId="1979459063" sldId="294"/>
        </pc:sldMkLst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979459063" sldId="294"/>
            <ac:spMk id="2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979459063" sldId="294"/>
            <ac:spMk id="3" creationId="{00000000-0000-0000-0000-000000000000}"/>
          </ac:spMkLst>
        </pc:spChg>
        <pc:spChg chg="add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979459063" sldId="294"/>
            <ac:spMk id="4" creationId="{72554E21-22B6-425B-B720-2D960FF6578F}"/>
          </ac:spMkLst>
        </pc:spChg>
      </pc:sldChg>
      <pc:sldChg chg="modSp add mod modTransition modClrScheme chgLayout">
        <pc:chgData name="Matěj Myška" userId="fb3fb80d-aa76-4dd7-be8d-c70160633cb1" providerId="ADAL" clId="{7E0B503A-FAF1-430F-B56C-E9C675AE2408}" dt="2021-10-14T07:03:36.344" v="373" actId="700"/>
        <pc:sldMkLst>
          <pc:docMk/>
          <pc:sldMk cId="1287153379" sldId="295"/>
        </pc:sldMkLst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287153379" sldId="295"/>
            <ac:spMk id="4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287153379" sldId="295"/>
            <ac:spMk id="5" creationId="{00000000-0000-0000-0000-000000000000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4:58.738" v="400" actId="27636"/>
        <pc:sldMkLst>
          <pc:docMk/>
          <pc:sldMk cId="1621091888" sldId="296"/>
        </pc:sldMkLst>
        <pc:spChg chg="add del mod ord">
          <ac:chgData name="Matěj Myška" userId="fb3fb80d-aa76-4dd7-be8d-c70160633cb1" providerId="ADAL" clId="{7E0B503A-FAF1-430F-B56C-E9C675AE2408}" dt="2021-10-14T07:04:36.379" v="397" actId="700"/>
          <ac:spMkLst>
            <pc:docMk/>
            <pc:sldMk cId="1621091888" sldId="296"/>
            <ac:spMk id="2" creationId="{799809AB-A982-4062-ABF9-88B567958826}"/>
          </ac:spMkLst>
        </pc:spChg>
        <pc:spChg chg="mod ord">
          <ac:chgData name="Matěj Myška" userId="fb3fb80d-aa76-4dd7-be8d-c70160633cb1" providerId="ADAL" clId="{7E0B503A-FAF1-430F-B56C-E9C675AE2408}" dt="2021-10-14T07:04:58.738" v="400" actId="27636"/>
          <ac:spMkLst>
            <pc:docMk/>
            <pc:sldMk cId="1621091888" sldId="296"/>
            <ac:spMk id="3" creationId="{00000000-0000-0000-0000-000000000000}"/>
          </ac:spMkLst>
        </pc:spChg>
        <pc:spChg chg="add mod ord">
          <ac:chgData name="Matěj Myška" userId="fb3fb80d-aa76-4dd7-be8d-c70160633cb1" providerId="ADAL" clId="{7E0B503A-FAF1-430F-B56C-E9C675AE2408}" dt="2021-10-14T07:04:36.379" v="397" actId="700"/>
          <ac:spMkLst>
            <pc:docMk/>
            <pc:sldMk cId="1621091888" sldId="296"/>
            <ac:spMk id="4" creationId="{B531FF76-1E71-4B58-A32F-F88D56BF07AA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621091888" sldId="296"/>
            <ac:spMk id="5" creationId="{922FA319-4DC9-5F42-9416-3C53861990EE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4:49.824" v="399" actId="27636"/>
        <pc:sldMkLst>
          <pc:docMk/>
          <pc:sldMk cId="1368515212" sldId="297"/>
        </pc:sldMkLst>
        <pc:spChg chg="add del mod ord">
          <ac:chgData name="Matěj Myška" userId="fb3fb80d-aa76-4dd7-be8d-c70160633cb1" providerId="ADAL" clId="{7E0B503A-FAF1-430F-B56C-E9C675AE2408}" dt="2021-10-14T07:04:44.139" v="398" actId="700"/>
          <ac:spMkLst>
            <pc:docMk/>
            <pc:sldMk cId="1368515212" sldId="297"/>
            <ac:spMk id="2" creationId="{AA07F1CD-9167-470C-8178-CF0B37586138}"/>
          </ac:spMkLst>
        </pc:spChg>
        <pc:spChg chg="mod ord">
          <ac:chgData name="Matěj Myška" userId="fb3fb80d-aa76-4dd7-be8d-c70160633cb1" providerId="ADAL" clId="{7E0B503A-FAF1-430F-B56C-E9C675AE2408}" dt="2021-10-14T07:04:49.824" v="399" actId="27636"/>
          <ac:spMkLst>
            <pc:docMk/>
            <pc:sldMk cId="1368515212" sldId="297"/>
            <ac:spMk id="3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1368515212" sldId="297"/>
            <ac:spMk id="4" creationId="{81FB6C80-0B19-EE49-9BE7-89E506A2D124}"/>
          </ac:spMkLst>
        </pc:spChg>
        <pc:spChg chg="add mod ord">
          <ac:chgData name="Matěj Myška" userId="fb3fb80d-aa76-4dd7-be8d-c70160633cb1" providerId="ADAL" clId="{7E0B503A-FAF1-430F-B56C-E9C675AE2408}" dt="2021-10-14T07:04:44.139" v="398" actId="700"/>
          <ac:spMkLst>
            <pc:docMk/>
            <pc:sldMk cId="1368515212" sldId="297"/>
            <ac:spMk id="5" creationId="{599C6DF2-40A0-437C-853D-C339ABEB2666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5:09.512" v="402" actId="27636"/>
        <pc:sldMkLst>
          <pc:docMk/>
          <pc:sldMk cId="2085404075" sldId="298"/>
        </pc:sldMkLst>
        <pc:spChg chg="add del mod ord">
          <ac:chgData name="Matěj Myška" userId="fb3fb80d-aa76-4dd7-be8d-c70160633cb1" providerId="ADAL" clId="{7E0B503A-FAF1-430F-B56C-E9C675AE2408}" dt="2021-10-14T07:05:05.182" v="401" actId="700"/>
          <ac:spMkLst>
            <pc:docMk/>
            <pc:sldMk cId="2085404075" sldId="298"/>
            <ac:spMk id="2" creationId="{E70F08C5-3228-4145-BB92-4ED59AB392B2}"/>
          </ac:spMkLst>
        </pc:spChg>
        <pc:spChg chg="mod ord">
          <ac:chgData name="Matěj Myška" userId="fb3fb80d-aa76-4dd7-be8d-c70160633cb1" providerId="ADAL" clId="{7E0B503A-FAF1-430F-B56C-E9C675AE2408}" dt="2021-10-14T07:05:09.512" v="402" actId="27636"/>
          <ac:spMkLst>
            <pc:docMk/>
            <pc:sldMk cId="2085404075" sldId="298"/>
            <ac:spMk id="3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2085404075" sldId="298"/>
            <ac:spMk id="4" creationId="{20A2FEC1-A543-654B-A68F-CF9FD19BBA75}"/>
          </ac:spMkLst>
        </pc:spChg>
        <pc:spChg chg="add mod ord">
          <ac:chgData name="Matěj Myška" userId="fb3fb80d-aa76-4dd7-be8d-c70160633cb1" providerId="ADAL" clId="{7E0B503A-FAF1-430F-B56C-E9C675AE2408}" dt="2021-10-14T07:05:05.182" v="401" actId="700"/>
          <ac:spMkLst>
            <pc:docMk/>
            <pc:sldMk cId="2085404075" sldId="298"/>
            <ac:spMk id="5" creationId="{474B7117-6391-44A9-8877-F94310A75265}"/>
          </ac:spMkLst>
        </pc:sp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5:15.095" v="403" actId="700"/>
        <pc:sldMkLst>
          <pc:docMk/>
          <pc:sldMk cId="3594311870" sldId="300"/>
        </pc:sldMkLst>
        <pc:spChg chg="add mod ord">
          <ac:chgData name="Matěj Myška" userId="fb3fb80d-aa76-4dd7-be8d-c70160633cb1" providerId="ADAL" clId="{7E0B503A-FAF1-430F-B56C-E9C675AE2408}" dt="2021-10-14T07:05:15.095" v="403" actId="700"/>
          <ac:spMkLst>
            <pc:docMk/>
            <pc:sldMk cId="3594311870" sldId="300"/>
            <ac:spMk id="2" creationId="{DA958192-643C-4C61-81AD-ECE341B31B81}"/>
          </ac:spMkLst>
        </pc:spChg>
        <pc:spChg chg="mod ord">
          <ac:chgData name="Matěj Myška" userId="fb3fb80d-aa76-4dd7-be8d-c70160633cb1" providerId="ADAL" clId="{7E0B503A-FAF1-430F-B56C-E9C675AE2408}" dt="2021-10-14T07:05:15.095" v="403" actId="700"/>
          <ac:spMkLst>
            <pc:docMk/>
            <pc:sldMk cId="3594311870" sldId="300"/>
            <ac:spMk id="4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5:15.095" v="403" actId="700"/>
          <ac:spMkLst>
            <pc:docMk/>
            <pc:sldMk cId="3594311870" sldId="300"/>
            <ac:spMk id="5" creationId="{00000000-0000-0000-0000-000000000000}"/>
          </ac:spMkLst>
        </pc:spChg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3344575376" sldId="309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346025389" sldId="313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22407459" sldId="314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859884852" sldId="315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747046818" sldId="316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257726681" sldId="317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798102168" sldId="318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599875792" sldId="321"/>
        </pc:sldMkLst>
      </pc:sldChg>
      <pc:sldChg chg="modSp add mod modTransition modClrScheme chgLayout">
        <pc:chgData name="Matěj Myška" userId="fb3fb80d-aa76-4dd7-be8d-c70160633cb1" providerId="ADAL" clId="{7E0B503A-FAF1-430F-B56C-E9C675AE2408}" dt="2021-10-14T07:03:36.344" v="373" actId="700"/>
        <pc:sldMkLst>
          <pc:docMk/>
          <pc:sldMk cId="81658881" sldId="322"/>
        </pc:sldMkLst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81658881" sldId="322"/>
            <ac:spMk id="2" creationId="{0365E78E-5F23-8A4D-AFD2-0D9102794D8E}"/>
          </ac:spMkLst>
        </pc:spChg>
        <pc:spChg chg="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81658881" sldId="322"/>
            <ac:spMk id="3" creationId="{47094675-9744-0D46-ACDB-B79E198205FE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893548141" sldId="323"/>
        </pc:sldMkLst>
      </pc:sldChg>
      <pc:sldChg chg="addSp delSp modSp add mod modTransition modClrScheme chgLayout">
        <pc:chgData name="Matěj Myška" userId="fb3fb80d-aa76-4dd7-be8d-c70160633cb1" providerId="ADAL" clId="{7E0B503A-FAF1-430F-B56C-E9C675AE2408}" dt="2021-10-14T07:04:25.973" v="396" actId="20577"/>
        <pc:sldMkLst>
          <pc:docMk/>
          <pc:sldMk cId="2350995677" sldId="325"/>
        </pc:sldMkLst>
        <pc:spChg chg="add del mod ord">
          <ac:chgData name="Matěj Myška" userId="fb3fb80d-aa76-4dd7-be8d-c70160633cb1" providerId="ADAL" clId="{7E0B503A-FAF1-430F-B56C-E9C675AE2408}" dt="2021-10-14T07:04:09.620" v="377" actId="700"/>
          <ac:spMkLst>
            <pc:docMk/>
            <pc:sldMk cId="2350995677" sldId="325"/>
            <ac:spMk id="2" creationId="{15ABA252-1B0E-4B3D-AAC4-D2DB383F6889}"/>
          </ac:spMkLst>
        </pc:spChg>
        <pc:spChg chg="add mod ord">
          <ac:chgData name="Matěj Myška" userId="fb3fb80d-aa76-4dd7-be8d-c70160633cb1" providerId="ADAL" clId="{7E0B503A-FAF1-430F-B56C-E9C675AE2408}" dt="2021-10-14T07:04:25.973" v="396" actId="20577"/>
          <ac:spMkLst>
            <pc:docMk/>
            <pc:sldMk cId="2350995677" sldId="325"/>
            <ac:spMk id="3" creationId="{E3CEEBE2-E2C9-4952-9FE5-85FFE3C64B27}"/>
          </ac:spMkLst>
        </pc:spChg>
        <pc:spChg chg="del mod ord">
          <ac:chgData name="Matěj Myška" userId="fb3fb80d-aa76-4dd7-be8d-c70160633cb1" providerId="ADAL" clId="{7E0B503A-FAF1-430F-B56C-E9C675AE2408}" dt="2021-10-14T07:03:36.344" v="373" actId="700"/>
          <ac:spMkLst>
            <pc:docMk/>
            <pc:sldMk cId="2350995677" sldId="325"/>
            <ac:spMk id="4" creationId="{0BC6A3C0-CC49-FB46-A376-497629FDF289}"/>
          </ac:spMkLst>
        </pc:spChg>
        <pc:spChg chg="mod ord">
          <ac:chgData name="Matěj Myška" userId="fb3fb80d-aa76-4dd7-be8d-c70160633cb1" providerId="ADAL" clId="{7E0B503A-FAF1-430F-B56C-E9C675AE2408}" dt="2021-10-14T07:04:09.620" v="377" actId="700"/>
          <ac:spMkLst>
            <pc:docMk/>
            <pc:sldMk cId="2350995677" sldId="325"/>
            <ac:spMk id="5" creationId="{EDBA4D8B-633F-B544-A125-5B86A474C8C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34:52.786" v="58" actId="113"/>
        <pc:sldMkLst>
          <pc:docMk/>
          <pc:sldMk cId="2589578139" sldId="326"/>
        </pc:sldMkLst>
        <pc:spChg chg="mod">
          <ac:chgData name="Matěj Myška" userId="fb3fb80d-aa76-4dd7-be8d-c70160633cb1" providerId="ADAL" clId="{7E0B503A-FAF1-430F-B56C-E9C675AE2408}" dt="2021-10-14T05:34:52.786" v="58" actId="113"/>
          <ac:spMkLst>
            <pc:docMk/>
            <pc:sldMk cId="2589578139" sldId="326"/>
            <ac:spMk id="3" creationId="{E631C686-FAE7-8443-893B-92CCC6758BE5}"/>
          </ac:spMkLst>
        </pc:spChg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659394932" sldId="333"/>
        </pc:sldMkLst>
      </pc:sldChg>
      <pc:sldChg chg="modSp add mod modTransition">
        <pc:chgData name="Matěj Myška" userId="fb3fb80d-aa76-4dd7-be8d-c70160633cb1" providerId="ADAL" clId="{7E0B503A-FAF1-430F-B56C-E9C675AE2408}" dt="2021-10-14T06:54:06.182" v="237" actId="20577"/>
        <pc:sldMkLst>
          <pc:docMk/>
          <pc:sldMk cId="1763658248" sldId="334"/>
        </pc:sldMkLst>
        <pc:spChg chg="mod">
          <ac:chgData name="Matěj Myška" userId="fb3fb80d-aa76-4dd7-be8d-c70160633cb1" providerId="ADAL" clId="{7E0B503A-FAF1-430F-B56C-E9C675AE2408}" dt="2021-10-14T06:54:06.182" v="237" actId="20577"/>
          <ac:spMkLst>
            <pc:docMk/>
            <pc:sldMk cId="1763658248" sldId="334"/>
            <ac:spMk id="3" creationId="{00000000-0000-0000-0000-000000000000}"/>
          </ac:spMkLst>
        </pc:spChg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563454867" sldId="338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3847285212" sldId="340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600021947" sldId="346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213764757" sldId="347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504346877" sldId="349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635414211" sldId="350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795616636" sldId="351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316293201" sldId="352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458659707" sldId="353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4141599370" sldId="354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594763671" sldId="355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962053413" sldId="356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15843968" sldId="357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806907560" sldId="358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204347478" sldId="359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3987606767" sldId="360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348794207" sldId="361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446846353" sldId="363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2777738816" sldId="364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571931396" sldId="364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164522120" sldId="365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352720580" sldId="366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1835514697" sldId="367"/>
        </pc:sldMkLst>
      </pc:sldChg>
      <pc:sldChg chg="del">
        <pc:chgData name="Matěj Myška" userId="fb3fb80d-aa76-4dd7-be8d-c70160633cb1" providerId="ADAL" clId="{7E0B503A-FAF1-430F-B56C-E9C675AE2408}" dt="2021-10-14T05:30:23.046" v="0" actId="47"/>
        <pc:sldMkLst>
          <pc:docMk/>
          <pc:sldMk cId="3938518916" sldId="368"/>
        </pc:sldMkLst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2442957984" sldId="372"/>
        </pc:sldMkLst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2442957984" sldId="372"/>
            <ac:picMk id="2050" creationId="{00000000-0000-0000-0000-000000000000}"/>
          </ac:picMkLst>
        </pc:pic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2423223239" sldId="374"/>
        </pc:sldMkLst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423223239" sldId="374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5:39:42.693" v="141" actId="6264"/>
          <ac:spMkLst>
            <pc:docMk/>
            <pc:sldMk cId="2423223239" sldId="374"/>
            <ac:spMk id="3" creationId="{C565F6ED-3362-46D7-939B-078BB91D61C5}"/>
          </ac:spMkLst>
        </pc:spChg>
        <pc:spChg chg="add del mod">
          <ac:chgData name="Matěj Myška" userId="fb3fb80d-aa76-4dd7-be8d-c70160633cb1" providerId="ADAL" clId="{7E0B503A-FAF1-430F-B56C-E9C675AE2408}" dt="2021-10-14T05:39:42.693" v="141" actId="6264"/>
          <ac:spMkLst>
            <pc:docMk/>
            <pc:sldMk cId="2423223239" sldId="374"/>
            <ac:spMk id="5" creationId="{5D7CB142-63CB-4693-A161-CC266F36CCEB}"/>
          </ac:spMkLst>
        </pc:spChg>
        <pc:graphicFrameChg chg="mod ord">
          <ac:chgData name="Matěj Myška" userId="fb3fb80d-aa76-4dd7-be8d-c70160633cb1" providerId="ADAL" clId="{7E0B503A-FAF1-430F-B56C-E9C675AE2408}" dt="2021-10-14T05:59:37.366" v="225"/>
          <ac:graphicFrameMkLst>
            <pc:docMk/>
            <pc:sldMk cId="2423223239" sldId="374"/>
            <ac:graphicFrameMk id="4" creationId="{00000000-0000-0000-0000-000000000000}"/>
          </ac:graphicFrameMkLst>
        </pc:graphicFrame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2758079252" sldId="377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2600429271" sldId="379"/>
        </pc:sldMkLst>
      </pc:sldChg>
      <pc:sldChg chg="modSp add del modTransition">
        <pc:chgData name="Matěj Myška" userId="fb3fb80d-aa76-4dd7-be8d-c70160633cb1" providerId="ADAL" clId="{7E0B503A-FAF1-430F-B56C-E9C675AE2408}" dt="2021-10-14T07:08:24.802" v="507" actId="47"/>
        <pc:sldMkLst>
          <pc:docMk/>
          <pc:sldMk cId="1964043623" sldId="380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964043623" sldId="380"/>
            <ac:spMk id="2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1964043623" sldId="380"/>
            <ac:picMk id="4" creationId="{00000000-0000-0000-0000-000000000000}"/>
          </ac:picMkLst>
        </pc:pic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3393816041" sldId="385"/>
        </pc:sldMkLst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3393816041" sldId="385"/>
            <ac:picMk id="2050" creationId="{00000000-0000-0000-0000-000000000000}"/>
          </ac:picMkLst>
        </pc:pic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960254865" sldId="387"/>
        </pc:sldMkLst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960254865" sldId="387"/>
            <ac:picMk id="2050" creationId="{00000000-0000-0000-0000-000000000000}"/>
          </ac:picMkLst>
        </pc:pic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789139692" sldId="390"/>
        </pc:sldMkLst>
      </pc:sldChg>
      <pc:sldChg chg="addSp delSp modSp add mod modTransition chgLayout">
        <pc:chgData name="Matěj Myška" userId="fb3fb80d-aa76-4dd7-be8d-c70160633cb1" providerId="ADAL" clId="{7E0B503A-FAF1-430F-B56C-E9C675AE2408}" dt="2021-10-14T06:59:11.848" v="313" actId="404"/>
        <pc:sldMkLst>
          <pc:docMk/>
          <pc:sldMk cId="1501489772" sldId="400"/>
        </pc:sldMkLst>
        <pc:spChg chg="mod ord">
          <ac:chgData name="Matěj Myška" userId="fb3fb80d-aa76-4dd7-be8d-c70160633cb1" providerId="ADAL" clId="{7E0B503A-FAF1-430F-B56C-E9C675AE2408}" dt="2021-10-14T06:58:53.066" v="309" actId="6264"/>
          <ac:spMkLst>
            <pc:docMk/>
            <pc:sldMk cId="1501489772" sldId="400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6:58:53.066" v="309" actId="6264"/>
          <ac:spMkLst>
            <pc:docMk/>
            <pc:sldMk cId="1501489772" sldId="400"/>
            <ac:spMk id="3" creationId="{F87D3655-41F6-4C03-9162-7399FF5BBB90}"/>
          </ac:spMkLst>
        </pc:spChg>
        <pc:spChg chg="add del mod">
          <ac:chgData name="Matěj Myška" userId="fb3fb80d-aa76-4dd7-be8d-c70160633cb1" providerId="ADAL" clId="{7E0B503A-FAF1-430F-B56C-E9C675AE2408}" dt="2021-10-14T06:58:53.066" v="309" actId="6264"/>
          <ac:spMkLst>
            <pc:docMk/>
            <pc:sldMk cId="1501489772" sldId="400"/>
            <ac:spMk id="5" creationId="{2EAABB3B-B935-4BCF-ABD0-3AB508B0BC94}"/>
          </ac:spMkLst>
        </pc:spChg>
        <pc:graphicFrameChg chg="mod ord">
          <ac:chgData name="Matěj Myška" userId="fb3fb80d-aa76-4dd7-be8d-c70160633cb1" providerId="ADAL" clId="{7E0B503A-FAF1-430F-B56C-E9C675AE2408}" dt="2021-10-14T06:59:11.848" v="313" actId="404"/>
          <ac:graphicFrameMkLst>
            <pc:docMk/>
            <pc:sldMk cId="1501489772" sldId="400"/>
            <ac:graphicFrameMk id="4" creationId="{00000000-0000-0000-0000-000000000000}"/>
          </ac:graphicFrameMkLst>
        </pc:graphicFrameChg>
      </pc:sldChg>
      <pc:sldChg chg="addSp delSp modSp add mod modTransition chgLayout">
        <pc:chgData name="Matěj Myška" userId="fb3fb80d-aa76-4dd7-be8d-c70160633cb1" providerId="ADAL" clId="{7E0B503A-FAF1-430F-B56C-E9C675AE2408}" dt="2021-10-14T07:00:14.921" v="319" actId="404"/>
        <pc:sldMkLst>
          <pc:docMk/>
          <pc:sldMk cId="4063890565" sldId="401"/>
        </pc:sldMkLst>
        <pc:spChg chg="mod ord">
          <ac:chgData name="Matěj Myška" userId="fb3fb80d-aa76-4dd7-be8d-c70160633cb1" providerId="ADAL" clId="{7E0B503A-FAF1-430F-B56C-E9C675AE2408}" dt="2021-10-14T06:59:56.465" v="314" actId="6264"/>
          <ac:spMkLst>
            <pc:docMk/>
            <pc:sldMk cId="4063890565" sldId="401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6:59:56.465" v="314" actId="6264"/>
          <ac:spMkLst>
            <pc:docMk/>
            <pc:sldMk cId="4063890565" sldId="401"/>
            <ac:spMk id="3" creationId="{4B28761C-21E1-4700-BE5A-8298AFB93F81}"/>
          </ac:spMkLst>
        </pc:spChg>
        <pc:spChg chg="add del mod">
          <ac:chgData name="Matěj Myška" userId="fb3fb80d-aa76-4dd7-be8d-c70160633cb1" providerId="ADAL" clId="{7E0B503A-FAF1-430F-B56C-E9C675AE2408}" dt="2021-10-14T06:59:56.465" v="314" actId="6264"/>
          <ac:spMkLst>
            <pc:docMk/>
            <pc:sldMk cId="4063890565" sldId="401"/>
            <ac:spMk id="5" creationId="{6391C5F6-88D4-4372-BA62-7FAA0127E391}"/>
          </ac:spMkLst>
        </pc:spChg>
        <pc:graphicFrameChg chg="mod ord">
          <ac:chgData name="Matěj Myška" userId="fb3fb80d-aa76-4dd7-be8d-c70160633cb1" providerId="ADAL" clId="{7E0B503A-FAF1-430F-B56C-E9C675AE2408}" dt="2021-10-14T07:00:14.921" v="319" actId="404"/>
          <ac:graphicFrameMkLst>
            <pc:docMk/>
            <pc:sldMk cId="4063890565" sldId="401"/>
            <ac:graphicFrameMk id="4" creationId="{00000000-0000-0000-0000-000000000000}"/>
          </ac:graphicFrameMkLst>
        </pc:graphicFrameChg>
      </pc:sldChg>
      <pc:sldChg chg="modSp add mod modTransition">
        <pc:chgData name="Matěj Myška" userId="fb3fb80d-aa76-4dd7-be8d-c70160633cb1" providerId="ADAL" clId="{7E0B503A-FAF1-430F-B56C-E9C675AE2408}" dt="2021-10-14T05:59:37.366" v="225"/>
        <pc:sldMkLst>
          <pc:docMk/>
          <pc:sldMk cId="3438948604" sldId="403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438948604" sldId="403"/>
            <ac:spMk id="2" creationId="{00000000-0000-0000-0000-000000000000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190186179" sldId="404"/>
        </pc:sldMkLst>
      </pc:sldChg>
      <pc:sldChg chg="modSp add mod modTransition">
        <pc:chgData name="Matěj Myška" userId="fb3fb80d-aa76-4dd7-be8d-c70160633cb1" providerId="ADAL" clId="{7E0B503A-FAF1-430F-B56C-E9C675AE2408}" dt="2021-10-14T06:54:33.684" v="238" actId="114"/>
        <pc:sldMkLst>
          <pc:docMk/>
          <pc:sldMk cId="444522911" sldId="408"/>
        </pc:sldMkLst>
        <pc:spChg chg="mod">
          <ac:chgData name="Matěj Myška" userId="fb3fb80d-aa76-4dd7-be8d-c70160633cb1" providerId="ADAL" clId="{7E0B503A-FAF1-430F-B56C-E9C675AE2408}" dt="2021-10-14T06:54:33.684" v="238" actId="114"/>
          <ac:spMkLst>
            <pc:docMk/>
            <pc:sldMk cId="444522911" sldId="408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7:58.022" v="272" actId="313"/>
        <pc:sldMkLst>
          <pc:docMk/>
          <pc:sldMk cId="2442634534" sldId="409"/>
        </pc:sldMkLst>
        <pc:spChg chg="mod">
          <ac:chgData name="Matěj Myška" userId="fb3fb80d-aa76-4dd7-be8d-c70160633cb1" providerId="ADAL" clId="{7E0B503A-FAF1-430F-B56C-E9C675AE2408}" dt="2021-10-14T06:57:58.022" v="272" actId="313"/>
          <ac:spMkLst>
            <pc:docMk/>
            <pc:sldMk cId="2442634534" sldId="409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6:04.548" v="255" actId="20577"/>
        <pc:sldMkLst>
          <pc:docMk/>
          <pc:sldMk cId="2416129871" sldId="410"/>
        </pc:sldMkLst>
        <pc:spChg chg="mod">
          <ac:chgData name="Matěj Myška" userId="fb3fb80d-aa76-4dd7-be8d-c70160633cb1" providerId="ADAL" clId="{7E0B503A-FAF1-430F-B56C-E9C675AE2408}" dt="2021-10-14T06:56:04.548" v="255" actId="20577"/>
          <ac:spMkLst>
            <pc:docMk/>
            <pc:sldMk cId="2416129871" sldId="410"/>
            <ac:spMk id="3" creationId="{00000000-0000-0000-0000-000000000000}"/>
          </ac:spMkLst>
        </pc:spChg>
      </pc:sldChg>
      <pc:sldChg chg="modSp add mod modTransition modNotes">
        <pc:chgData name="Matěj Myška" userId="fb3fb80d-aa76-4dd7-be8d-c70160633cb1" providerId="ADAL" clId="{7E0B503A-FAF1-430F-B56C-E9C675AE2408}" dt="2021-10-14T05:59:37.366" v="225"/>
        <pc:sldMkLst>
          <pc:docMk/>
          <pc:sldMk cId="1187000606" sldId="412"/>
        </pc:sldMkLst>
        <pc:spChg chg="mod">
          <ac:chgData name="Matěj Myška" userId="fb3fb80d-aa76-4dd7-be8d-c70160633cb1" providerId="ADAL" clId="{7E0B503A-FAF1-430F-B56C-E9C675AE2408}" dt="2021-10-14T05:42:22.527" v="197" actId="20577"/>
          <ac:spMkLst>
            <pc:docMk/>
            <pc:sldMk cId="1187000606" sldId="412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187000606" sldId="412"/>
            <ac:spMk id="3" creationId="{00000000-0000-0000-0000-000000000000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5:42:42.605" v="201" actId="20577"/>
        <pc:sldMkLst>
          <pc:docMk/>
          <pc:sldMk cId="150792695" sldId="413"/>
        </pc:sldMkLst>
        <pc:spChg chg="mod ord">
          <ac:chgData name="Matěj Myška" userId="fb3fb80d-aa76-4dd7-be8d-c70160633cb1" providerId="ADAL" clId="{7E0B503A-FAF1-430F-B56C-E9C675AE2408}" dt="2021-10-14T05:42:42.605" v="201" actId="20577"/>
          <ac:spMkLst>
            <pc:docMk/>
            <pc:sldMk cId="150792695" sldId="413"/>
            <ac:spMk id="2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5:42:39.170" v="199" actId="6264"/>
          <ac:spMkLst>
            <pc:docMk/>
            <pc:sldMk cId="150792695" sldId="413"/>
            <ac:spMk id="3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5:42:39.170" v="199" actId="6264"/>
          <ac:spMkLst>
            <pc:docMk/>
            <pc:sldMk cId="150792695" sldId="413"/>
            <ac:spMk id="4" creationId="{21CF3C69-F847-4480-93A6-562AB117DBF0}"/>
          </ac:spMkLst>
        </pc:spChg>
        <pc:spChg chg="add del mod">
          <ac:chgData name="Matěj Myška" userId="fb3fb80d-aa76-4dd7-be8d-c70160633cb1" providerId="ADAL" clId="{7E0B503A-FAF1-430F-B56C-E9C675AE2408}" dt="2021-10-14T05:42:39.170" v="199" actId="6264"/>
          <ac:spMkLst>
            <pc:docMk/>
            <pc:sldMk cId="150792695" sldId="413"/>
            <ac:spMk id="5" creationId="{8DC79C80-8C6D-4638-8949-69635187DF49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59:43.109" v="227" actId="20577"/>
        <pc:sldMkLst>
          <pc:docMk/>
          <pc:sldMk cId="2935050800" sldId="414"/>
        </pc:sldMkLst>
        <pc:spChg chg="mod">
          <ac:chgData name="Matěj Myška" userId="fb3fb80d-aa76-4dd7-be8d-c70160633cb1" providerId="ADAL" clId="{7E0B503A-FAF1-430F-B56C-E9C675AE2408}" dt="2021-10-14T05:59:43.109" v="227" actId="20577"/>
          <ac:spMkLst>
            <pc:docMk/>
            <pc:sldMk cId="2935050800" sldId="414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2935050800" sldId="414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00:00.260" v="229" actId="20577"/>
        <pc:sldMkLst>
          <pc:docMk/>
          <pc:sldMk cId="2438768334" sldId="415"/>
        </pc:sldMkLst>
        <pc:spChg chg="mod">
          <ac:chgData name="Matěj Myška" userId="fb3fb80d-aa76-4dd7-be8d-c70160633cb1" providerId="ADAL" clId="{7E0B503A-FAF1-430F-B56C-E9C675AE2408}" dt="2021-10-14T06:00:00.260" v="229" actId="20577"/>
          <ac:spMkLst>
            <pc:docMk/>
            <pc:sldMk cId="2438768334" sldId="415"/>
            <ac:spMk id="2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00:35.417" v="235" actId="313"/>
        <pc:sldMkLst>
          <pc:docMk/>
          <pc:sldMk cId="2686380541" sldId="416"/>
        </pc:sldMkLst>
        <pc:spChg chg="mod">
          <ac:chgData name="Matěj Myška" userId="fb3fb80d-aa76-4dd7-be8d-c70160633cb1" providerId="ADAL" clId="{7E0B503A-FAF1-430F-B56C-E9C675AE2408}" dt="2021-10-14T06:00:19.888" v="231" actId="20577"/>
          <ac:spMkLst>
            <pc:docMk/>
            <pc:sldMk cId="2686380541" sldId="416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6:00:35.417" v="235" actId="313"/>
          <ac:spMkLst>
            <pc:docMk/>
            <pc:sldMk cId="2686380541" sldId="416"/>
            <ac:spMk id="3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2686380541" sldId="416"/>
            <ac:spMk id="5" creationId="{00000000-0000-0000-0000-000000000000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4229460302" sldId="417"/>
        </pc:sldMkLst>
      </pc:sldChg>
      <pc:sldChg chg="addSp delSp modSp add mod modTransition chgLayout">
        <pc:chgData name="Matěj Myška" userId="fb3fb80d-aa76-4dd7-be8d-c70160633cb1" providerId="ADAL" clId="{7E0B503A-FAF1-430F-B56C-E9C675AE2408}" dt="2021-10-14T07:02:23.930" v="336" actId="404"/>
        <pc:sldMkLst>
          <pc:docMk/>
          <pc:sldMk cId="733839527" sldId="418"/>
        </pc:sldMkLst>
        <pc:spChg chg="mod ord">
          <ac:chgData name="Matěj Myška" userId="fb3fb80d-aa76-4dd7-be8d-c70160633cb1" providerId="ADAL" clId="{7E0B503A-FAF1-430F-B56C-E9C675AE2408}" dt="2021-10-14T07:01:40.299" v="329" actId="6264"/>
          <ac:spMkLst>
            <pc:docMk/>
            <pc:sldMk cId="733839527" sldId="418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7:01:40.299" v="329" actId="6264"/>
          <ac:spMkLst>
            <pc:docMk/>
            <pc:sldMk cId="733839527" sldId="418"/>
            <ac:spMk id="3" creationId="{B5F17F0B-FF10-4647-90F2-6757ED37E6EA}"/>
          </ac:spMkLst>
        </pc:spChg>
        <pc:spChg chg="add del mod">
          <ac:chgData name="Matěj Myška" userId="fb3fb80d-aa76-4dd7-be8d-c70160633cb1" providerId="ADAL" clId="{7E0B503A-FAF1-430F-B56C-E9C675AE2408}" dt="2021-10-14T07:01:40.299" v="329" actId="6264"/>
          <ac:spMkLst>
            <pc:docMk/>
            <pc:sldMk cId="733839527" sldId="418"/>
            <ac:spMk id="5" creationId="{0F367B2F-2EF6-41BA-B5E1-B746265081AA}"/>
          </ac:spMkLst>
        </pc:spChg>
        <pc:graphicFrameChg chg="mod ord">
          <ac:chgData name="Matěj Myška" userId="fb3fb80d-aa76-4dd7-be8d-c70160633cb1" providerId="ADAL" clId="{7E0B503A-FAF1-430F-B56C-E9C675AE2408}" dt="2021-10-14T07:02:23.930" v="336" actId="404"/>
          <ac:graphicFrameMkLst>
            <pc:docMk/>
            <pc:sldMk cId="733839527" sldId="418"/>
            <ac:graphicFrameMk id="4" creationId="{00000000-0000-0000-0000-000000000000}"/>
          </ac:graphicFrameMkLst>
        </pc:graphicFrame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2644829695" sldId="422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4029741461" sldId="423"/>
        </pc:sldMkLst>
      </pc:sldChg>
      <pc:sldChg chg="modSp add mod modTransition">
        <pc:chgData name="Matěj Myška" userId="fb3fb80d-aa76-4dd7-be8d-c70160633cb1" providerId="ADAL" clId="{7E0B503A-FAF1-430F-B56C-E9C675AE2408}" dt="2021-10-14T07:01:34.604" v="328"/>
        <pc:sldMkLst>
          <pc:docMk/>
          <pc:sldMk cId="3353719961" sldId="427"/>
        </pc:sldMkLst>
        <pc:spChg chg="mod">
          <ac:chgData name="Matěj Myška" userId="fb3fb80d-aa76-4dd7-be8d-c70160633cb1" providerId="ADAL" clId="{7E0B503A-FAF1-430F-B56C-E9C675AE2408}" dt="2021-10-14T07:01:34.604" v="328"/>
          <ac:spMkLst>
            <pc:docMk/>
            <pc:sldMk cId="3353719961" sldId="427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7:01:22.267" v="327" actId="313"/>
          <ac:spMkLst>
            <pc:docMk/>
            <pc:sldMk cId="3353719961" sldId="427"/>
            <ac:spMk id="3" creationId="{00000000-0000-0000-0000-000000000000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911941063" sldId="428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60201020" sldId="429"/>
        </pc:sldMkLst>
      </pc:sldChg>
      <pc:sldChg chg="modSp add mod modTransition chgLayout">
        <pc:chgData name="Matěj Myška" userId="fb3fb80d-aa76-4dd7-be8d-c70160633cb1" providerId="ADAL" clId="{7E0B503A-FAF1-430F-B56C-E9C675AE2408}" dt="2021-10-14T07:05:25.589" v="404" actId="700"/>
        <pc:sldMkLst>
          <pc:docMk/>
          <pc:sldMk cId="4269950637" sldId="430"/>
        </pc:sldMkLst>
        <pc:spChg chg="mod ord">
          <ac:chgData name="Matěj Myška" userId="fb3fb80d-aa76-4dd7-be8d-c70160633cb1" providerId="ADAL" clId="{7E0B503A-FAF1-430F-B56C-E9C675AE2408}" dt="2021-10-14T07:05:25.589" v="404" actId="700"/>
          <ac:spMkLst>
            <pc:docMk/>
            <pc:sldMk cId="4269950637" sldId="430"/>
            <ac:spMk id="2" creationId="{00000000-0000-0000-0000-000000000000}"/>
          </ac:spMkLst>
        </pc:spChg>
        <pc:graphicFrameChg chg="mod ord">
          <ac:chgData name="Matěj Myška" userId="fb3fb80d-aa76-4dd7-be8d-c70160633cb1" providerId="ADAL" clId="{7E0B503A-FAF1-430F-B56C-E9C675AE2408}" dt="2021-10-14T07:05:25.589" v="404" actId="700"/>
          <ac:graphicFrameMkLst>
            <pc:docMk/>
            <pc:sldMk cId="4269950637" sldId="430"/>
            <ac:graphicFrameMk id="7" creationId="{00000000-0000-0000-0000-000000000000}"/>
          </ac:graphicFrameMkLst>
        </pc:graphicFrameChg>
      </pc:sldChg>
      <pc:sldChg chg="addSp delSp modSp add mod modTransition modClrScheme chgLayout">
        <pc:chgData name="Matěj Myška" userId="fb3fb80d-aa76-4dd7-be8d-c70160633cb1" providerId="ADAL" clId="{7E0B503A-FAF1-430F-B56C-E9C675AE2408}" dt="2021-10-14T07:05:32.041" v="405" actId="700"/>
        <pc:sldMkLst>
          <pc:docMk/>
          <pc:sldMk cId="137843003" sldId="431"/>
        </pc:sldMkLst>
        <pc:spChg chg="add mod ord">
          <ac:chgData name="Matěj Myška" userId="fb3fb80d-aa76-4dd7-be8d-c70160633cb1" providerId="ADAL" clId="{7E0B503A-FAF1-430F-B56C-E9C675AE2408}" dt="2021-10-14T07:05:32.041" v="405" actId="700"/>
          <ac:spMkLst>
            <pc:docMk/>
            <pc:sldMk cId="137843003" sldId="431"/>
            <ac:spMk id="2" creationId="{4707E8B2-F583-4C84-96B4-0431461C9878}"/>
          </ac:spMkLst>
        </pc:spChg>
        <pc:spChg chg="mod ord">
          <ac:chgData name="Matěj Myška" userId="fb3fb80d-aa76-4dd7-be8d-c70160633cb1" providerId="ADAL" clId="{7E0B503A-FAF1-430F-B56C-E9C675AE2408}" dt="2021-10-14T07:05:32.041" v="405" actId="700"/>
          <ac:spMkLst>
            <pc:docMk/>
            <pc:sldMk cId="137843003" sldId="431"/>
            <ac:spMk id="4" creationId="{00000000-0000-0000-0000-000000000000}"/>
          </ac:spMkLst>
        </pc:spChg>
        <pc:spChg chg="del mod ord">
          <ac:chgData name="Matěj Myška" userId="fb3fb80d-aa76-4dd7-be8d-c70160633cb1" providerId="ADAL" clId="{7E0B503A-FAF1-430F-B56C-E9C675AE2408}" dt="2021-10-14T07:05:32.041" v="405" actId="700"/>
          <ac:spMkLst>
            <pc:docMk/>
            <pc:sldMk cId="137843003" sldId="431"/>
            <ac:spMk id="5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7:07:47.469" v="504" actId="313"/>
        <pc:sldMkLst>
          <pc:docMk/>
          <pc:sldMk cId="1104570383" sldId="435"/>
        </pc:sldMkLst>
        <pc:spChg chg="mod">
          <ac:chgData name="Matěj Myška" userId="fb3fb80d-aa76-4dd7-be8d-c70160633cb1" providerId="ADAL" clId="{7E0B503A-FAF1-430F-B56C-E9C675AE2408}" dt="2021-10-14T07:07:47.469" v="504" actId="313"/>
          <ac:spMkLst>
            <pc:docMk/>
            <pc:sldMk cId="1104570383" sldId="435"/>
            <ac:spMk id="3" creationId="{00000000-0000-0000-0000-000000000000}"/>
          </ac:spMkLst>
        </pc:sp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2541231211" sldId="436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2541231211" sldId="436"/>
            <ac:spMk id="5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2541231211" sldId="436"/>
            <ac:picMk id="4" creationId="{00000000-0000-0000-0000-000000000000}"/>
          </ac:picMkLst>
        </pc:picChg>
      </pc:sldChg>
      <pc:sldChg chg="addSp delSp modSp add mod modTransition chgLayout">
        <pc:chgData name="Matěj Myška" userId="fb3fb80d-aa76-4dd7-be8d-c70160633cb1" providerId="ADAL" clId="{7E0B503A-FAF1-430F-B56C-E9C675AE2408}" dt="2021-10-14T07:03:16.350" v="371" actId="1037"/>
        <pc:sldMkLst>
          <pc:docMk/>
          <pc:sldMk cId="960254672" sldId="437"/>
        </pc:sldMkLst>
        <pc:spChg chg="mod">
          <ac:chgData name="Matěj Myška" userId="fb3fb80d-aa76-4dd7-be8d-c70160633cb1" providerId="ADAL" clId="{7E0B503A-FAF1-430F-B56C-E9C675AE2408}" dt="2021-10-14T07:03:16.350" v="371" actId="1037"/>
          <ac:spMkLst>
            <pc:docMk/>
            <pc:sldMk cId="960254672" sldId="437"/>
            <ac:spMk id="2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7:02:41.286" v="337" actId="6264"/>
          <ac:spMkLst>
            <pc:docMk/>
            <pc:sldMk cId="960254672" sldId="437"/>
            <ac:spMk id="3" creationId="{FBB9113F-09E8-43A3-A659-FCA0E7CD3F23}"/>
          </ac:spMkLst>
        </pc:spChg>
        <pc:spChg chg="mod ord">
          <ac:chgData name="Matěj Myška" userId="fb3fb80d-aa76-4dd7-be8d-c70160633cb1" providerId="ADAL" clId="{7E0B503A-FAF1-430F-B56C-E9C675AE2408}" dt="2021-10-14T07:02:54.464" v="348" actId="2710"/>
          <ac:spMkLst>
            <pc:docMk/>
            <pc:sldMk cId="960254672" sldId="437"/>
            <ac:spMk id="4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960254672" sldId="437"/>
            <ac:picMk id="1026" creationId="{00000000-0000-0000-0000-000000000000}"/>
          </ac:picMkLst>
        </pc:picChg>
      </pc:sldChg>
      <pc:sldChg chg="modSp add mod modTransition">
        <pc:chgData name="Matěj Myška" userId="fb3fb80d-aa76-4dd7-be8d-c70160633cb1" providerId="ADAL" clId="{7E0B503A-FAF1-430F-B56C-E9C675AE2408}" dt="2021-10-14T07:03:27.858" v="372" actId="2710"/>
        <pc:sldMkLst>
          <pc:docMk/>
          <pc:sldMk cId="3214118152" sldId="438"/>
        </pc:sldMkLst>
        <pc:spChg chg="mod">
          <ac:chgData name="Matěj Myška" userId="fb3fb80d-aa76-4dd7-be8d-c70160633cb1" providerId="ADAL" clId="{7E0B503A-FAF1-430F-B56C-E9C675AE2408}" dt="2021-10-14T07:03:27.858" v="372" actId="2710"/>
          <ac:spMkLst>
            <pc:docMk/>
            <pc:sldMk cId="3214118152" sldId="438"/>
            <ac:spMk id="2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3214118152" sldId="438"/>
            <ac:picMk id="2050" creationId="{00000000-0000-0000-0000-000000000000}"/>
          </ac:picMkLst>
        </pc:picChg>
      </pc:sldChg>
      <pc:sldChg chg="modSp add mod modTransition chgLayout">
        <pc:chgData name="Matěj Myška" userId="fb3fb80d-aa76-4dd7-be8d-c70160633cb1" providerId="ADAL" clId="{7E0B503A-FAF1-430F-B56C-E9C675AE2408}" dt="2021-10-14T07:05:38.517" v="407" actId="27636"/>
        <pc:sldMkLst>
          <pc:docMk/>
          <pc:sldMk cId="3608731440" sldId="439"/>
        </pc:sldMkLst>
        <pc:spChg chg="mod ord">
          <ac:chgData name="Matěj Myška" userId="fb3fb80d-aa76-4dd7-be8d-c70160633cb1" providerId="ADAL" clId="{7E0B503A-FAF1-430F-B56C-E9C675AE2408}" dt="2021-10-14T07:05:38.486" v="406" actId="700"/>
          <ac:spMkLst>
            <pc:docMk/>
            <pc:sldMk cId="3608731440" sldId="439"/>
            <ac:spMk id="4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7:05:38.517" v="407" actId="27636"/>
          <ac:spMkLst>
            <pc:docMk/>
            <pc:sldMk cId="3608731440" sldId="439"/>
            <ac:spMk id="5" creationId="{00000000-0000-0000-0000-000000000000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7:06:27.839" v="464" actId="1036"/>
        <pc:sldMkLst>
          <pc:docMk/>
          <pc:sldMk cId="3690079341" sldId="440"/>
        </pc:sldMkLst>
        <pc:spChg chg="add del mod ord">
          <ac:chgData name="Matěj Myška" userId="fb3fb80d-aa76-4dd7-be8d-c70160633cb1" providerId="ADAL" clId="{7E0B503A-FAF1-430F-B56C-E9C675AE2408}" dt="2021-10-14T07:06:24.534" v="454" actId="6264"/>
          <ac:spMkLst>
            <pc:docMk/>
            <pc:sldMk cId="3690079341" sldId="440"/>
            <ac:spMk id="2" creationId="{365A2DE0-BBCF-499A-B46B-B039E94A32D4}"/>
          </ac:spMkLst>
        </pc:spChg>
        <pc:spChg chg="del">
          <ac:chgData name="Matěj Myška" userId="fb3fb80d-aa76-4dd7-be8d-c70160633cb1" providerId="ADAL" clId="{7E0B503A-FAF1-430F-B56C-E9C675AE2408}" dt="2021-10-14T07:05:50.929" v="408" actId="700"/>
          <ac:spMkLst>
            <pc:docMk/>
            <pc:sldMk cId="3690079341" sldId="440"/>
            <ac:spMk id="3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7:06:24.534" v="454" actId="6264"/>
          <ac:spMkLst>
            <pc:docMk/>
            <pc:sldMk cId="3690079341" sldId="440"/>
            <ac:spMk id="4" creationId="{968B1E9A-D822-46B1-AABA-79CAF75C6D59}"/>
          </ac:spMkLst>
        </pc:spChg>
        <pc:spChg chg="mod ord">
          <ac:chgData name="Matěj Myška" userId="fb3fb80d-aa76-4dd7-be8d-c70160633cb1" providerId="ADAL" clId="{7E0B503A-FAF1-430F-B56C-E9C675AE2408}" dt="2021-10-14T07:06:24.534" v="454" actId="6264"/>
          <ac:spMkLst>
            <pc:docMk/>
            <pc:sldMk cId="3690079341" sldId="440"/>
            <ac:spMk id="5" creationId="{00000000-0000-0000-0000-000000000000}"/>
          </ac:spMkLst>
        </pc:spChg>
        <pc:spChg chg="add del mod ord">
          <ac:chgData name="Matěj Myška" userId="fb3fb80d-aa76-4dd7-be8d-c70160633cb1" providerId="ADAL" clId="{7E0B503A-FAF1-430F-B56C-E9C675AE2408}" dt="2021-10-14T07:06:24.534" v="454" actId="6264"/>
          <ac:spMkLst>
            <pc:docMk/>
            <pc:sldMk cId="3690079341" sldId="440"/>
            <ac:spMk id="6" creationId="{7A0F603B-E4EF-4766-AC5B-61D374C90AE5}"/>
          </ac:spMkLst>
        </pc:spChg>
        <pc:picChg chg="mod">
          <ac:chgData name="Matěj Myška" userId="fb3fb80d-aa76-4dd7-be8d-c70160633cb1" providerId="ADAL" clId="{7E0B503A-FAF1-430F-B56C-E9C675AE2408}" dt="2021-10-14T07:06:27.839" v="464" actId="1036"/>
          <ac:picMkLst>
            <pc:docMk/>
            <pc:sldMk cId="3690079341" sldId="440"/>
            <ac:picMk id="6146" creationId="{00000000-0000-0000-0000-000000000000}"/>
          </ac:picMkLst>
        </pc:picChg>
      </pc:sldChg>
      <pc:sldChg chg="addSp delSp modSp add mod modTransition chgLayout">
        <pc:chgData name="Matěj Myška" userId="fb3fb80d-aa76-4dd7-be8d-c70160633cb1" providerId="ADAL" clId="{7E0B503A-FAF1-430F-B56C-E9C675AE2408}" dt="2021-10-14T07:06:17.999" v="452" actId="478"/>
        <pc:sldMkLst>
          <pc:docMk/>
          <pc:sldMk cId="454985345" sldId="441"/>
        </pc:sldMkLst>
        <pc:spChg chg="mod ord">
          <ac:chgData name="Matěj Myška" userId="fb3fb80d-aa76-4dd7-be8d-c70160633cb1" providerId="ADAL" clId="{7E0B503A-FAF1-430F-B56C-E9C675AE2408}" dt="2021-10-14T07:06:15.309" v="451" actId="2710"/>
          <ac:spMkLst>
            <pc:docMk/>
            <pc:sldMk cId="454985345" sldId="441"/>
            <ac:spMk id="2" creationId="{0711567C-FB2D-0A49-B74E-14C2DAF06E6A}"/>
          </ac:spMkLst>
        </pc:spChg>
        <pc:spChg chg="del">
          <ac:chgData name="Matěj Myška" userId="fb3fb80d-aa76-4dd7-be8d-c70160633cb1" providerId="ADAL" clId="{7E0B503A-FAF1-430F-B56C-E9C675AE2408}" dt="2021-10-14T07:06:09.310" v="450" actId="700"/>
          <ac:spMkLst>
            <pc:docMk/>
            <pc:sldMk cId="454985345" sldId="441"/>
            <ac:spMk id="3" creationId="{8B49DFA3-D6D2-424D-89D1-E09BDD49D510}"/>
          </ac:spMkLst>
        </pc:spChg>
        <pc:spChg chg="add del mod ord">
          <ac:chgData name="Matěj Myška" userId="fb3fb80d-aa76-4dd7-be8d-c70160633cb1" providerId="ADAL" clId="{7E0B503A-FAF1-430F-B56C-E9C675AE2408}" dt="2021-10-14T07:06:17.999" v="452" actId="478"/>
          <ac:spMkLst>
            <pc:docMk/>
            <pc:sldMk cId="454985345" sldId="441"/>
            <ac:spMk id="4" creationId="{BE2B73A9-7BAA-4DD8-A8C9-797A4C689654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454985345" sldId="441"/>
            <ac:picMk id="7170" creationId="{00000000-0000-0000-0000-000000000000}"/>
          </ac:picMkLst>
        </pc:pic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436280447" sldId="442"/>
        </pc:sldMkLst>
      </pc:sldChg>
      <pc:sldChg chg="addSp delSp modSp add del mod modTransition chgLayout">
        <pc:chgData name="Matěj Myška" userId="fb3fb80d-aa76-4dd7-be8d-c70160633cb1" providerId="ADAL" clId="{7E0B503A-FAF1-430F-B56C-E9C675AE2408}" dt="2021-10-14T05:42:07.695" v="194" actId="47"/>
        <pc:sldMkLst>
          <pc:docMk/>
          <pc:sldMk cId="4011729223" sldId="499"/>
        </pc:sldMkLst>
        <pc:spChg chg="add del mod">
          <ac:chgData name="Matěj Myška" userId="fb3fb80d-aa76-4dd7-be8d-c70160633cb1" providerId="ADAL" clId="{7E0B503A-FAF1-430F-B56C-E9C675AE2408}" dt="2021-10-14T05:40:02.104" v="147" actId="6264"/>
          <ac:spMkLst>
            <pc:docMk/>
            <pc:sldMk cId="4011729223" sldId="499"/>
            <ac:spMk id="2" creationId="{E4D55EFB-9DF1-44A7-8C0A-BFB502883FF1}"/>
          </ac:spMkLst>
        </pc:spChg>
        <pc:spChg chg="add del mod">
          <ac:chgData name="Matěj Myška" userId="fb3fb80d-aa76-4dd7-be8d-c70160633cb1" providerId="ADAL" clId="{7E0B503A-FAF1-430F-B56C-E9C675AE2408}" dt="2021-10-14T05:40:02.104" v="147" actId="6264"/>
          <ac:spMkLst>
            <pc:docMk/>
            <pc:sldMk cId="4011729223" sldId="499"/>
            <ac:spMk id="3" creationId="{EEBD285D-4C89-4534-A316-2986CAAB4BE6}"/>
          </ac:spMkLst>
        </pc:spChg>
        <pc:spChg chg="mod ord">
          <ac:chgData name="Matěj Myška" userId="fb3fb80d-aa76-4dd7-be8d-c70160633cb1" providerId="ADAL" clId="{7E0B503A-FAF1-430F-B56C-E9C675AE2408}" dt="2021-10-14T05:40:49.807" v="155" actId="6264"/>
          <ac:spMkLst>
            <pc:docMk/>
            <pc:sldMk cId="4011729223" sldId="499"/>
            <ac:spMk id="4" creationId="{40316962-82FD-3745-9A5A-008BDBF18A15}"/>
          </ac:spMkLst>
        </pc:spChg>
        <pc:spChg chg="add del mod ord">
          <ac:chgData name="Matěj Myška" userId="fb3fb80d-aa76-4dd7-be8d-c70160633cb1" providerId="ADAL" clId="{7E0B503A-FAF1-430F-B56C-E9C675AE2408}" dt="2021-10-14T05:40:50.324" v="156" actId="21"/>
          <ac:spMkLst>
            <pc:docMk/>
            <pc:sldMk cId="4011729223" sldId="499"/>
            <ac:spMk id="5" creationId="{310771E3-0CE9-DE4F-A43C-9259D752F623}"/>
          </ac:spMkLst>
        </pc:spChg>
        <pc:spChg chg="add del mod">
          <ac:chgData name="Matěj Myška" userId="fb3fb80d-aa76-4dd7-be8d-c70160633cb1" providerId="ADAL" clId="{7E0B503A-FAF1-430F-B56C-E9C675AE2408}" dt="2021-10-14T05:40:04.287" v="148" actId="6264"/>
          <ac:spMkLst>
            <pc:docMk/>
            <pc:sldMk cId="4011729223" sldId="499"/>
            <ac:spMk id="6" creationId="{3DC0209C-7C64-49FB-B352-E2CF6722A91E}"/>
          </ac:spMkLst>
        </pc:spChg>
        <pc:spChg chg="add del mod">
          <ac:chgData name="Matěj Myška" userId="fb3fb80d-aa76-4dd7-be8d-c70160633cb1" providerId="ADAL" clId="{7E0B503A-FAF1-430F-B56C-E9C675AE2408}" dt="2021-10-14T05:40:04.287" v="148" actId="6264"/>
          <ac:spMkLst>
            <pc:docMk/>
            <pc:sldMk cId="4011729223" sldId="499"/>
            <ac:spMk id="7" creationId="{2EAE0016-0C34-4F39-AE94-3F2708C3F8D9}"/>
          </ac:spMkLst>
        </pc:spChg>
        <pc:spChg chg="add del mod">
          <ac:chgData name="Matěj Myška" userId="fb3fb80d-aa76-4dd7-be8d-c70160633cb1" providerId="ADAL" clId="{7E0B503A-FAF1-430F-B56C-E9C675AE2408}" dt="2021-10-14T05:40:49.807" v="155" actId="6264"/>
          <ac:spMkLst>
            <pc:docMk/>
            <pc:sldMk cId="4011729223" sldId="499"/>
            <ac:spMk id="8" creationId="{A57BD11C-FD37-4002-938F-A81AAFED7ECB}"/>
          </ac:spMkLst>
        </pc:spChg>
        <pc:spChg chg="add del mod ord">
          <ac:chgData name="Matěj Myška" userId="fb3fb80d-aa76-4dd7-be8d-c70160633cb1" providerId="ADAL" clId="{7E0B503A-FAF1-430F-B56C-E9C675AE2408}" dt="2021-10-14T05:40:49.807" v="155" actId="6264"/>
          <ac:spMkLst>
            <pc:docMk/>
            <pc:sldMk cId="4011729223" sldId="499"/>
            <ac:spMk id="9" creationId="{75B15BF9-A9A8-4D81-9DE1-BAD6BA9F15DA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6:15.524" v="259" actId="313"/>
        <pc:sldMkLst>
          <pc:docMk/>
          <pc:sldMk cId="2402923147" sldId="500"/>
        </pc:sldMkLst>
        <pc:spChg chg="mod">
          <ac:chgData name="Matěj Myška" userId="fb3fb80d-aa76-4dd7-be8d-c70160633cb1" providerId="ADAL" clId="{7E0B503A-FAF1-430F-B56C-E9C675AE2408}" dt="2021-10-14T06:56:15.524" v="259" actId="313"/>
          <ac:spMkLst>
            <pc:docMk/>
            <pc:sldMk cId="2402923147" sldId="500"/>
            <ac:spMk id="3" creationId="{9D356629-3A02-B040-9786-CAEC94E4F9AE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39:58.211" v="146" actId="5793"/>
        <pc:sldMkLst>
          <pc:docMk/>
          <pc:sldMk cId="1464483028" sldId="505"/>
        </pc:sldMkLst>
        <pc:spChg chg="mod">
          <ac:chgData name="Matěj Myška" userId="fb3fb80d-aa76-4dd7-be8d-c70160633cb1" providerId="ADAL" clId="{7E0B503A-FAF1-430F-B56C-E9C675AE2408}" dt="2021-10-14T05:39:58.211" v="146" actId="5793"/>
          <ac:spMkLst>
            <pc:docMk/>
            <pc:sldMk cId="1464483028" sldId="505"/>
            <ac:spMk id="3" creationId="{8E128AF2-4772-CE48-8D62-75DB5A8F65F3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5:44.547" v="252" actId="313"/>
        <pc:sldMkLst>
          <pc:docMk/>
          <pc:sldMk cId="903403239" sldId="512"/>
        </pc:sldMkLst>
        <pc:spChg chg="mod">
          <ac:chgData name="Matěj Myška" userId="fb3fb80d-aa76-4dd7-be8d-c70160633cb1" providerId="ADAL" clId="{7E0B503A-FAF1-430F-B56C-E9C675AE2408}" dt="2021-10-14T06:55:30.375" v="248"/>
          <ac:spMkLst>
            <pc:docMk/>
            <pc:sldMk cId="903403239" sldId="512"/>
            <ac:spMk id="2" creationId="{87911330-CA36-5545-85D0-C695128E97C2}"/>
          </ac:spMkLst>
        </pc:spChg>
        <pc:spChg chg="mod">
          <ac:chgData name="Matěj Myška" userId="fb3fb80d-aa76-4dd7-be8d-c70160633cb1" providerId="ADAL" clId="{7E0B503A-FAF1-430F-B56C-E9C675AE2408}" dt="2021-10-14T06:55:44.547" v="252" actId="313"/>
          <ac:spMkLst>
            <pc:docMk/>
            <pc:sldMk cId="903403239" sldId="512"/>
            <ac:spMk id="3" creationId="{8941A897-4F16-CF49-B6AD-BDACBC780446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7:46.715" v="267" actId="20577"/>
        <pc:sldMkLst>
          <pc:docMk/>
          <pc:sldMk cId="2105231692" sldId="513"/>
        </pc:sldMkLst>
        <pc:spChg chg="mod">
          <ac:chgData name="Matěj Myška" userId="fb3fb80d-aa76-4dd7-be8d-c70160633cb1" providerId="ADAL" clId="{7E0B503A-FAF1-430F-B56C-E9C675AE2408}" dt="2021-10-14T06:57:46.715" v="267" actId="20577"/>
          <ac:spMkLst>
            <pc:docMk/>
            <pc:sldMk cId="2105231692" sldId="513"/>
            <ac:spMk id="3" creationId="{00000000-0000-0000-0000-000000000000}"/>
          </ac:spMkLst>
        </pc:spChg>
      </pc:sldChg>
      <pc:sldChg chg="add del modTransition">
        <pc:chgData name="Matěj Myška" userId="fb3fb80d-aa76-4dd7-be8d-c70160633cb1" providerId="ADAL" clId="{7E0B503A-FAF1-430F-B56C-E9C675AE2408}" dt="2021-10-14T06:58:46.550" v="308" actId="47"/>
        <pc:sldMkLst>
          <pc:docMk/>
          <pc:sldMk cId="1306880385" sldId="514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60798271" sldId="515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729766629" sldId="516"/>
        </pc:sldMkLst>
      </pc:sldChg>
      <pc:sldChg chg="modSp add mod modTransition">
        <pc:chgData name="Matěj Myška" userId="fb3fb80d-aa76-4dd7-be8d-c70160633cb1" providerId="ADAL" clId="{7E0B503A-FAF1-430F-B56C-E9C675AE2408}" dt="2021-10-14T05:59:37.366" v="225"/>
        <pc:sldMkLst>
          <pc:docMk/>
          <pc:sldMk cId="3757212642" sldId="517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757212642" sldId="517"/>
            <ac:spMk id="3" creationId="{8E128AF2-4772-CE48-8D62-75DB5A8F65F3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5:39:04.743" v="123" actId="15"/>
        <pc:sldMkLst>
          <pc:docMk/>
          <pc:sldMk cId="3768772944" sldId="518"/>
        </pc:sldMkLst>
        <pc:spChg chg="mod">
          <ac:chgData name="Matěj Myška" userId="fb3fb80d-aa76-4dd7-be8d-c70160633cb1" providerId="ADAL" clId="{7E0B503A-FAF1-430F-B56C-E9C675AE2408}" dt="2021-10-14T05:39:04.743" v="123" actId="15"/>
          <ac:spMkLst>
            <pc:docMk/>
            <pc:sldMk cId="3768772944" sldId="518"/>
            <ac:spMk id="3" creationId="{D1541C1A-5D80-B841-B35F-F8972C18C26A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1269812072" sldId="519"/>
        </pc:sldMkLst>
        <pc:spChg chg="mod ord">
          <ac:chgData name="Matěj Myška" userId="fb3fb80d-aa76-4dd7-be8d-c70160633cb1" providerId="ADAL" clId="{7E0B503A-FAF1-430F-B56C-E9C675AE2408}" dt="2021-10-14T05:36:26.078" v="62" actId="6264"/>
          <ac:spMkLst>
            <pc:docMk/>
            <pc:sldMk cId="1269812072" sldId="519"/>
            <ac:spMk id="2" creationId="{226F296B-5DC4-1040-9301-148F46F8FACF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1269812072" sldId="519"/>
            <ac:spMk id="3" creationId="{D1541C1A-5D80-B841-B35F-F8972C18C26A}"/>
          </ac:spMkLst>
        </pc:spChg>
        <pc:spChg chg="add del mod">
          <ac:chgData name="Matěj Myška" userId="fb3fb80d-aa76-4dd7-be8d-c70160633cb1" providerId="ADAL" clId="{7E0B503A-FAF1-430F-B56C-E9C675AE2408}" dt="2021-10-14T05:36:26.078" v="62" actId="6264"/>
          <ac:spMkLst>
            <pc:docMk/>
            <pc:sldMk cId="1269812072" sldId="519"/>
            <ac:spMk id="4" creationId="{73E019C7-D2DC-44BE-84B0-3379859F49A3}"/>
          </ac:spMkLst>
        </pc:spChg>
        <pc:spChg chg="add del mod">
          <ac:chgData name="Matěj Myška" userId="fb3fb80d-aa76-4dd7-be8d-c70160633cb1" providerId="ADAL" clId="{7E0B503A-FAF1-430F-B56C-E9C675AE2408}" dt="2021-10-14T05:36:26.078" v="62" actId="6264"/>
          <ac:spMkLst>
            <pc:docMk/>
            <pc:sldMk cId="1269812072" sldId="519"/>
            <ac:spMk id="5" creationId="{C33E5170-8BC4-44F0-8B81-5759FA754FE3}"/>
          </ac:spMkLst>
        </pc:spChg>
      </pc:sldChg>
      <pc:sldChg chg="addSp delSp modSp add mod modTransition chgLayout">
        <pc:chgData name="Matěj Myška" userId="fb3fb80d-aa76-4dd7-be8d-c70160633cb1" providerId="ADAL" clId="{7E0B503A-FAF1-430F-B56C-E9C675AE2408}" dt="2021-10-14T05:59:37.366" v="225"/>
        <pc:sldMkLst>
          <pc:docMk/>
          <pc:sldMk cId="2033606160" sldId="520"/>
        </pc:sldMkLst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033606160" sldId="520"/>
            <ac:spMk id="2" creationId="{226F296B-5DC4-1040-9301-148F46F8FACF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033606160" sldId="520"/>
            <ac:spMk id="3" creationId="{D1541C1A-5D80-B841-B35F-F8972C18C26A}"/>
          </ac:spMkLst>
        </pc:spChg>
        <pc:spChg chg="add del mod">
          <ac:chgData name="Matěj Myška" userId="fb3fb80d-aa76-4dd7-be8d-c70160633cb1" providerId="ADAL" clId="{7E0B503A-FAF1-430F-B56C-E9C675AE2408}" dt="2021-10-14T05:38:33.385" v="111" actId="6264"/>
          <ac:spMkLst>
            <pc:docMk/>
            <pc:sldMk cId="2033606160" sldId="520"/>
            <ac:spMk id="4" creationId="{E85ED462-FF4B-41C1-B59B-602BA8188AC1}"/>
          </ac:spMkLst>
        </pc:spChg>
        <pc:spChg chg="add del mod">
          <ac:chgData name="Matěj Myška" userId="fb3fb80d-aa76-4dd7-be8d-c70160633cb1" providerId="ADAL" clId="{7E0B503A-FAF1-430F-B56C-E9C675AE2408}" dt="2021-10-14T05:38:33.385" v="111" actId="6264"/>
          <ac:spMkLst>
            <pc:docMk/>
            <pc:sldMk cId="2033606160" sldId="520"/>
            <ac:spMk id="5" creationId="{1D378F7B-FEA0-41BD-9AB4-DDDAFCF0EFC2}"/>
          </ac:spMkLst>
        </pc:sp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2421770837" sldId="523"/>
        </pc:sldMkLst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2421770837" sldId="523"/>
            <ac:picMk id="4" creationId="{00000000-0000-0000-0000-000000000000}"/>
          </ac:picMkLst>
        </pc:picChg>
      </pc:sldChg>
      <pc:sldChg chg="modSp add mod modTransition">
        <pc:chgData name="Matěj Myška" userId="fb3fb80d-aa76-4dd7-be8d-c70160633cb1" providerId="ADAL" clId="{7E0B503A-FAF1-430F-B56C-E9C675AE2408}" dt="2021-10-14T07:07:04.453" v="466" actId="1076"/>
        <pc:sldMkLst>
          <pc:docMk/>
          <pc:sldMk cId="2846472260" sldId="524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2846472260" sldId="524"/>
            <ac:spMk id="10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7:07:04.453" v="466" actId="1076"/>
          <ac:picMkLst>
            <pc:docMk/>
            <pc:sldMk cId="2846472260" sldId="524"/>
            <ac:picMk id="7" creationId="{00000000-0000-0000-0000-000000000000}"/>
          </ac:picMkLst>
        </pc:picChg>
      </pc:sldChg>
      <pc:sldChg chg="modSp add modTransition">
        <pc:chgData name="Matěj Myška" userId="fb3fb80d-aa76-4dd7-be8d-c70160633cb1" providerId="ADAL" clId="{7E0B503A-FAF1-430F-B56C-E9C675AE2408}" dt="2021-10-14T05:59:37.366" v="225"/>
        <pc:sldMkLst>
          <pc:docMk/>
          <pc:sldMk cId="4288744106" sldId="525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4288744106" sldId="525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4288744106" sldId="525"/>
            <ac:spMk id="4" creationId="{00000000-0000-0000-0000-000000000000}"/>
          </ac:spMkLst>
        </pc:spChg>
        <pc:picChg chg="mod">
          <ac:chgData name="Matěj Myška" userId="fb3fb80d-aa76-4dd7-be8d-c70160633cb1" providerId="ADAL" clId="{7E0B503A-FAF1-430F-B56C-E9C675AE2408}" dt="2021-10-14T05:59:37.366" v="225"/>
          <ac:picMkLst>
            <pc:docMk/>
            <pc:sldMk cId="4288744106" sldId="525"/>
            <ac:picMk id="5" creationId="{00000000-0000-0000-0000-000000000000}"/>
          </ac:picMkLst>
        </pc:picChg>
      </pc:sldChg>
      <pc:sldChg chg="addSp delSp modSp add mod modTransition chgLayout">
        <pc:chgData name="Matěj Myška" userId="fb3fb80d-aa76-4dd7-be8d-c70160633cb1" providerId="ADAL" clId="{7E0B503A-FAF1-430F-B56C-E9C675AE2408}" dt="2021-10-14T07:07:29.495" v="499" actId="6264"/>
        <pc:sldMkLst>
          <pc:docMk/>
          <pc:sldMk cId="2478655211" sldId="526"/>
        </pc:sldMkLst>
        <pc:spChg chg="mod ord">
          <ac:chgData name="Matěj Myška" userId="fb3fb80d-aa76-4dd7-be8d-c70160633cb1" providerId="ADAL" clId="{7E0B503A-FAF1-430F-B56C-E9C675AE2408}" dt="2021-10-14T07:07:29.495" v="499" actId="6264"/>
          <ac:spMkLst>
            <pc:docMk/>
            <pc:sldMk cId="2478655211" sldId="526"/>
            <ac:spMk id="2" creationId="{00000000-0000-0000-0000-000000000000}"/>
          </ac:spMkLst>
        </pc:spChg>
        <pc:spChg chg="mod ord">
          <ac:chgData name="Matěj Myška" userId="fb3fb80d-aa76-4dd7-be8d-c70160633cb1" providerId="ADAL" clId="{7E0B503A-FAF1-430F-B56C-E9C675AE2408}" dt="2021-10-14T07:07:29.495" v="499" actId="6264"/>
          <ac:spMkLst>
            <pc:docMk/>
            <pc:sldMk cId="2478655211" sldId="526"/>
            <ac:spMk id="3" creationId="{00000000-0000-0000-0000-000000000000}"/>
          </ac:spMkLst>
        </pc:spChg>
        <pc:spChg chg="add del mod">
          <ac:chgData name="Matěj Myška" userId="fb3fb80d-aa76-4dd7-be8d-c70160633cb1" providerId="ADAL" clId="{7E0B503A-FAF1-430F-B56C-E9C675AE2408}" dt="2021-10-14T07:07:29.495" v="499" actId="6264"/>
          <ac:spMkLst>
            <pc:docMk/>
            <pc:sldMk cId="2478655211" sldId="526"/>
            <ac:spMk id="5" creationId="{E29703B2-487E-4436-BC28-C9220524365A}"/>
          </ac:spMkLst>
        </pc:spChg>
        <pc:spChg chg="add del mod">
          <ac:chgData name="Matěj Myška" userId="fb3fb80d-aa76-4dd7-be8d-c70160633cb1" providerId="ADAL" clId="{7E0B503A-FAF1-430F-B56C-E9C675AE2408}" dt="2021-10-14T07:07:29.495" v="499" actId="6264"/>
          <ac:spMkLst>
            <pc:docMk/>
            <pc:sldMk cId="2478655211" sldId="526"/>
            <ac:spMk id="6" creationId="{3B506016-D443-4F2F-816C-B87D1E70944C}"/>
          </ac:spMkLst>
        </pc:spChg>
        <pc:picChg chg="mod">
          <ac:chgData name="Matěj Myška" userId="fb3fb80d-aa76-4dd7-be8d-c70160633cb1" providerId="ADAL" clId="{7E0B503A-FAF1-430F-B56C-E9C675AE2408}" dt="2021-10-14T07:07:22.736" v="498" actId="1038"/>
          <ac:picMkLst>
            <pc:docMk/>
            <pc:sldMk cId="2478655211" sldId="526"/>
            <ac:picMk id="4" creationId="{00000000-0000-0000-0000-000000000000}"/>
          </ac:picMkLst>
        </pc:pic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821200817" sldId="527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201856818" sldId="528"/>
        </pc:sldMkLst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1782871437" sldId="529"/>
        </pc:sldMkLst>
      </pc:sldChg>
      <pc:sldChg chg="modSp add mod modTransition">
        <pc:chgData name="Matěj Myška" userId="fb3fb80d-aa76-4dd7-be8d-c70160633cb1" providerId="ADAL" clId="{7E0B503A-FAF1-430F-B56C-E9C675AE2408}" dt="2021-10-14T07:07:59.566" v="506" actId="20577"/>
        <pc:sldMkLst>
          <pc:docMk/>
          <pc:sldMk cId="3713148393" sldId="530"/>
        </pc:sldMkLst>
        <pc:spChg chg="mod">
          <ac:chgData name="Matěj Myška" userId="fb3fb80d-aa76-4dd7-be8d-c70160633cb1" providerId="ADAL" clId="{7E0B503A-FAF1-430F-B56C-E9C675AE2408}" dt="2021-10-14T07:07:59.566" v="506" actId="20577"/>
          <ac:spMkLst>
            <pc:docMk/>
            <pc:sldMk cId="3713148393" sldId="530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4:54.433" v="242" actId="20577"/>
        <pc:sldMkLst>
          <pc:docMk/>
          <pc:sldMk cId="1566639900" sldId="532"/>
        </pc:sldMkLst>
        <pc:spChg chg="mod">
          <ac:chgData name="Matěj Myška" userId="fb3fb80d-aa76-4dd7-be8d-c70160633cb1" providerId="ADAL" clId="{7E0B503A-FAF1-430F-B56C-E9C675AE2408}" dt="2021-10-14T06:54:54.433" v="242" actId="20577"/>
          <ac:spMkLst>
            <pc:docMk/>
            <pc:sldMk cId="1566639900" sldId="532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1566639900" sldId="532"/>
            <ac:spMk id="3" creationId="{00000000-0000-0000-0000-000000000000}"/>
          </ac:spMkLst>
        </pc:spChg>
      </pc:sldChg>
      <pc:sldChg chg="modSp add mod modTransition">
        <pc:chgData name="Matěj Myška" userId="fb3fb80d-aa76-4dd7-be8d-c70160633cb1" providerId="ADAL" clId="{7E0B503A-FAF1-430F-B56C-E9C675AE2408}" dt="2021-10-14T06:55:04.701" v="246" actId="20577"/>
        <pc:sldMkLst>
          <pc:docMk/>
          <pc:sldMk cId="3881527081" sldId="533"/>
        </pc:sldMkLst>
        <pc:spChg chg="mod">
          <ac:chgData name="Matěj Myška" userId="fb3fb80d-aa76-4dd7-be8d-c70160633cb1" providerId="ADAL" clId="{7E0B503A-FAF1-430F-B56C-E9C675AE2408}" dt="2021-10-14T06:55:04.701" v="246" actId="20577"/>
          <ac:spMkLst>
            <pc:docMk/>
            <pc:sldMk cId="3881527081" sldId="533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881527081" sldId="533"/>
            <ac:spMk id="3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881527081" sldId="533"/>
            <ac:spMk id="4" creationId="{00000000-0000-0000-0000-000000000000}"/>
          </ac:spMkLst>
        </pc:spChg>
      </pc:sldChg>
      <pc:sldChg chg="add modTransition">
        <pc:chgData name="Matěj Myška" userId="fb3fb80d-aa76-4dd7-be8d-c70160633cb1" providerId="ADAL" clId="{7E0B503A-FAF1-430F-B56C-E9C675AE2408}" dt="2021-10-14T05:34:06.239" v="36"/>
        <pc:sldMkLst>
          <pc:docMk/>
          <pc:sldMk cId="3083949205" sldId="534"/>
        </pc:sldMkLst>
      </pc:sldChg>
      <pc:sldChg chg="modSp add mod modTransition">
        <pc:chgData name="Matěj Myška" userId="fb3fb80d-aa76-4dd7-be8d-c70160633cb1" providerId="ADAL" clId="{7E0B503A-FAF1-430F-B56C-E9C675AE2408}" dt="2021-10-14T07:10:17.630" v="586" actId="20577"/>
        <pc:sldMkLst>
          <pc:docMk/>
          <pc:sldMk cId="745776974" sldId="535"/>
        </pc:sldMkLst>
        <pc:spChg chg="mod">
          <ac:chgData name="Matěj Myška" userId="fb3fb80d-aa76-4dd7-be8d-c70160633cb1" providerId="ADAL" clId="{7E0B503A-FAF1-430F-B56C-E9C675AE2408}" dt="2021-10-14T07:08:50.894" v="534" actId="20577"/>
          <ac:spMkLst>
            <pc:docMk/>
            <pc:sldMk cId="745776974" sldId="535"/>
            <ac:spMk id="2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7:10:17.630" v="586" actId="20577"/>
          <ac:spMkLst>
            <pc:docMk/>
            <pc:sldMk cId="745776974" sldId="535"/>
            <ac:spMk id="3" creationId="{00000000-0000-0000-0000-000000000000}"/>
          </ac:spMkLst>
        </pc:spChg>
      </pc:sldChg>
      <pc:sldChg chg="addSp delSp modSp add mod modTransition setBg chgLayout">
        <pc:chgData name="Matěj Myška" userId="fb3fb80d-aa76-4dd7-be8d-c70160633cb1" providerId="ADAL" clId="{7E0B503A-FAF1-430F-B56C-E9C675AE2408}" dt="2021-10-14T05:59:37.366" v="225"/>
        <pc:sldMkLst>
          <pc:docMk/>
          <pc:sldMk cId="2385973814" sldId="536"/>
        </pc:sldMkLst>
        <pc:spChg chg="add del mod">
          <ac:chgData name="Matěj Myška" userId="fb3fb80d-aa76-4dd7-be8d-c70160633cb1" providerId="ADAL" clId="{7E0B503A-FAF1-430F-B56C-E9C675AE2408}" dt="2021-10-14T05:30:44.349" v="31" actId="6264"/>
          <ac:spMkLst>
            <pc:docMk/>
            <pc:sldMk cId="2385973814" sldId="536"/>
            <ac:spMk id="2" creationId="{8EE1A146-D7BA-4EBB-858A-0FEE68BF2767}"/>
          </ac:spMkLst>
        </pc:spChg>
        <pc:spChg chg="add del mod">
          <ac:chgData name="Matěj Myška" userId="fb3fb80d-aa76-4dd7-be8d-c70160633cb1" providerId="ADAL" clId="{7E0B503A-FAF1-430F-B56C-E9C675AE2408}" dt="2021-10-14T05:30:44.349" v="31" actId="6264"/>
          <ac:spMkLst>
            <pc:docMk/>
            <pc:sldMk cId="2385973814" sldId="536"/>
            <ac:spMk id="3" creationId="{71B05A90-F34D-4DB8-8403-3155E6F2267F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385973814" sldId="536"/>
            <ac:spMk id="5" creationId="{C18644DD-6139-7C49-85D2-FB81A587B45A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385973814" sldId="536"/>
            <ac:spMk id="6" creationId="{0DF9CF73-1624-3D4D-8121-11B91FDB7525}"/>
          </ac:spMkLst>
        </pc:spChg>
        <pc:spChg chg="mod ord">
          <ac:chgData name="Matěj Myška" userId="fb3fb80d-aa76-4dd7-be8d-c70160633cb1" providerId="ADAL" clId="{7E0B503A-FAF1-430F-B56C-E9C675AE2408}" dt="2021-10-14T05:59:37.366" v="225"/>
          <ac:spMkLst>
            <pc:docMk/>
            <pc:sldMk cId="2385973814" sldId="536"/>
            <ac:spMk id="7" creationId="{806C8F1E-29C9-4841-854C-BE56FF94F863}"/>
          </ac:spMkLst>
        </pc:spChg>
      </pc:sldChg>
      <pc:sldChg chg="modSp add mod modTransition modAnim">
        <pc:chgData name="Matěj Myška" userId="fb3fb80d-aa76-4dd7-be8d-c70160633cb1" providerId="ADAL" clId="{7E0B503A-FAF1-430F-B56C-E9C675AE2408}" dt="2021-10-14T05:59:37.366" v="225"/>
        <pc:sldMkLst>
          <pc:docMk/>
          <pc:sldMk cId="349329690" sldId="537"/>
        </pc:sld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49329690" sldId="537"/>
            <ac:spMk id="5" creationId="{C18644DD-6139-7C49-85D2-FB81A587B45A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49329690" sldId="537"/>
            <ac:spMk id="6" creationId="{0DF9CF73-1624-3D4D-8121-11B91FDB7525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k cId="349329690" sldId="537"/>
            <ac:spMk id="7" creationId="{806C8F1E-29C9-4841-854C-BE56FF94F863}"/>
          </ac:spMkLst>
        </pc:spChg>
      </pc:sldChg>
      <pc:sldChg chg="new del">
        <pc:chgData name="Matěj Myška" userId="fb3fb80d-aa76-4dd7-be8d-c70160633cb1" providerId="ADAL" clId="{7E0B503A-FAF1-430F-B56C-E9C675AE2408}" dt="2021-10-14T05:40:47.002" v="153" actId="680"/>
        <pc:sldMkLst>
          <pc:docMk/>
          <pc:sldMk cId="4017775074" sldId="537"/>
        </pc:sldMkLst>
      </pc:sldChg>
      <pc:sldChg chg="addSp delSp modSp new mod modClrScheme chgLayout">
        <pc:chgData name="Matěj Myška" userId="fb3fb80d-aa76-4dd7-be8d-c70160633cb1" providerId="ADAL" clId="{7E0B503A-FAF1-430F-B56C-E9C675AE2408}" dt="2021-10-14T06:58:41.607" v="307" actId="20577"/>
        <pc:sldMkLst>
          <pc:docMk/>
          <pc:sldMk cId="1315712344" sldId="538"/>
        </pc:sldMkLst>
        <pc:spChg chg="del mod ord">
          <ac:chgData name="Matěj Myška" userId="fb3fb80d-aa76-4dd7-be8d-c70160633cb1" providerId="ADAL" clId="{7E0B503A-FAF1-430F-B56C-E9C675AE2408}" dt="2021-10-14T06:58:35.101" v="275" actId="700"/>
          <ac:spMkLst>
            <pc:docMk/>
            <pc:sldMk cId="1315712344" sldId="538"/>
            <ac:spMk id="2" creationId="{EB942AAE-60B3-444F-BD38-79632CAAF646}"/>
          </ac:spMkLst>
        </pc:spChg>
        <pc:spChg chg="del mod ord">
          <ac:chgData name="Matěj Myška" userId="fb3fb80d-aa76-4dd7-be8d-c70160633cb1" providerId="ADAL" clId="{7E0B503A-FAF1-430F-B56C-E9C675AE2408}" dt="2021-10-14T06:58:35.101" v="275" actId="700"/>
          <ac:spMkLst>
            <pc:docMk/>
            <pc:sldMk cId="1315712344" sldId="538"/>
            <ac:spMk id="3" creationId="{959BD6CE-ADAC-46C5-8149-F434005E4C59}"/>
          </ac:spMkLst>
        </pc:spChg>
        <pc:spChg chg="mod ord">
          <ac:chgData name="Matěj Myška" userId="fb3fb80d-aa76-4dd7-be8d-c70160633cb1" providerId="ADAL" clId="{7E0B503A-FAF1-430F-B56C-E9C675AE2408}" dt="2021-10-14T06:58:35.101" v="275" actId="700"/>
          <ac:spMkLst>
            <pc:docMk/>
            <pc:sldMk cId="1315712344" sldId="538"/>
            <ac:spMk id="4" creationId="{9FDC115E-A370-40B3-AFC3-E7D4BACAECAB}"/>
          </ac:spMkLst>
        </pc:spChg>
        <pc:spChg chg="mod ord">
          <ac:chgData name="Matěj Myška" userId="fb3fb80d-aa76-4dd7-be8d-c70160633cb1" providerId="ADAL" clId="{7E0B503A-FAF1-430F-B56C-E9C675AE2408}" dt="2021-10-14T06:58:35.101" v="275" actId="700"/>
          <ac:spMkLst>
            <pc:docMk/>
            <pc:sldMk cId="1315712344" sldId="538"/>
            <ac:spMk id="5" creationId="{AA60C0E7-39D1-42BF-9050-E6BA8189373F}"/>
          </ac:spMkLst>
        </pc:spChg>
        <pc:spChg chg="add mod ord">
          <ac:chgData name="Matěj Myška" userId="fb3fb80d-aa76-4dd7-be8d-c70160633cb1" providerId="ADAL" clId="{7E0B503A-FAF1-430F-B56C-E9C675AE2408}" dt="2021-10-14T06:58:41.607" v="307" actId="20577"/>
          <ac:spMkLst>
            <pc:docMk/>
            <pc:sldMk cId="1315712344" sldId="538"/>
            <ac:spMk id="6" creationId="{2ECBA747-AEF8-46F9-B23F-07583100B924}"/>
          </ac:spMkLst>
        </pc:spChg>
        <pc:spChg chg="add mod ord">
          <ac:chgData name="Matěj Myška" userId="fb3fb80d-aa76-4dd7-be8d-c70160633cb1" providerId="ADAL" clId="{7E0B503A-FAF1-430F-B56C-E9C675AE2408}" dt="2021-10-14T06:58:35.101" v="275" actId="700"/>
          <ac:spMkLst>
            <pc:docMk/>
            <pc:sldMk cId="1315712344" sldId="538"/>
            <ac:spMk id="7" creationId="{9AD0DFA0-5DF5-49F8-8D93-33A7E8775CC3}"/>
          </ac:spMkLst>
        </pc:spChg>
      </pc:sldChg>
      <pc:sldMasterChg chg="modSp delSldLayout modSldLayout">
        <pc:chgData name="Matěj Myška" userId="fb3fb80d-aa76-4dd7-be8d-c70160633cb1" providerId="ADAL" clId="{7E0B503A-FAF1-430F-B56C-E9C675AE2408}" dt="2021-10-14T05:59:37.366" v="225"/>
        <pc:sldMasterMkLst>
          <pc:docMk/>
          <pc:sldMasterMk cId="0" sldId="2147483657"/>
        </pc:sldMasterMkLst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asterMk cId="0" sldId="2147483657"/>
            <ac:spMk id="2" creationId="{E73EFD05-44F7-4406-AC4D-1167FBFF8008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asterMk cId="0" sldId="2147483657"/>
            <ac:spMk id="5" creationId="{A4DA628E-D8CA-41EE-AA1A-D14D1A53A264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asterMk cId="0" sldId="2147483657"/>
            <ac:spMk id="64529" creationId="{00000000-0000-0000-0000-000000000000}"/>
          </ac:spMkLst>
        </pc:spChg>
        <pc:spChg chg="mod">
          <ac:chgData name="Matěj Myška" userId="fb3fb80d-aa76-4dd7-be8d-c70160633cb1" providerId="ADAL" clId="{7E0B503A-FAF1-430F-B56C-E9C675AE2408}" dt="2021-10-14T05:59:37.366" v="225"/>
          <ac:spMkLst>
            <pc:docMk/>
            <pc:sldMasterMk cId="0" sldId="2147483657"/>
            <ac:spMk id="64530" creationId="{00000000-0000-0000-0000-000000000000}"/>
          </ac:spMkLst>
        </pc:sp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2713741071" sldId="2147483673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6" creationId="{C2D097E9-9E99-4F02-A434-E69D713D0FB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7" creationId="{7E169087-A2FD-4849-9AAC-BD41AA07A5EA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9" creationId="{E14CE5FF-FB97-4634-9714-4B5C0FDA3862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3" creationId="{548D6DE9-EB16-4D0A-9F96-DD69C3E97213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4" creationId="{DD220DBF-2B26-4E32-826A-79839FF51027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5" creationId="{AD9E96F9-7F56-4453-A9FC-693AF7E57BB4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6" creationId="{88362389-3E8C-4129-819C-75F0F7922D0F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8" creationId="{DE897ACA-C285-471C-BF3F-2886D04C7F9F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19" creationId="{9F610B39-FB78-4767-BA31-C3D4E7D5586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20" creationId="{9AF93628-9CF3-4CB5-A8C7-735B527D49B2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713741071" sldId="2147483673"/>
              <ac:spMk id="21" creationId="{6B0440B8-6781-4DF7-853B-03D5855A8CB8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2713741071" sldId="2147483673"/>
              <ac:picMk id="17" creationId="{46E8DF9B-B034-4030-8D59-8EB30894BEB2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2966739591" sldId="2147483674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966739591" sldId="2147483674"/>
              <ac:spMk id="9" creationId="{F7FD9E97-5F69-494E-8672-595752783306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966739591" sldId="2147483674"/>
              <ac:spMk id="11" creationId="{83517C49-9C06-4658-8660-E0D21D83CE29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966739591" sldId="2147483674"/>
              <ac:spMk id="12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2966739591" sldId="2147483674"/>
              <ac:picMk id="13" creationId="{8EF222EE-72EC-4915-BFF7-454D9FCA75D0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234975528" sldId="2147483675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34975528" sldId="2147483675"/>
              <ac:spMk id="10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234975528" sldId="2147483675"/>
              <ac:picMk id="7" creationId="{F8A642DD-F4D1-4553-8BF4-32A8C8CF50D7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2117383761" sldId="2147483676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117383761" sldId="2147483676"/>
              <ac:spMk id="9" creationId="{83517C49-9C06-4658-8660-E0D21D83CE29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117383761" sldId="2147483676"/>
              <ac:spMk id="10" creationId="{F7FD9E97-5F69-494E-8672-595752783306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2117383761" sldId="2147483676"/>
              <ac:spMk id="14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2117383761" sldId="2147483676"/>
              <ac:picMk id="11" creationId="{11D939FD-1FD8-4E6C-BF1C-80C9479ECF57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1722986648" sldId="2147483677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9" creationId="{8D903DEB-B441-46DB-8462-2640DC8DB3E8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11" creationId="{66F1D7B9-D1BE-446E-87CA-6AD81AFA8389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12" creationId="{9622FDD6-5C71-4DE9-BFBE-6443A2855E5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13" creationId="{3947EF07-8AF7-4904-8565-F5D81E4282DE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15" creationId="{334B9440-7A06-4BF8-9532-C11248171B0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722986648" sldId="2147483677"/>
              <ac:spMk id="17" creationId="{263AA377-982D-4CA3-B9BD-C61AF6524812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1722986648" sldId="2147483677"/>
              <ac:picMk id="14" creationId="{5FEE0D4D-8DE9-4C74-909E-3D6A7A05C0C7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935384140" sldId="2147483678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935384140" sldId="2147483678"/>
              <ac:spMk id="7" creationId="{322FA9F0-97E4-45C3-84A8-592F85A6A3A2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935384140" sldId="2147483678"/>
              <ac:spMk id="8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935384140" sldId="2147483678"/>
              <ac:picMk id="10" creationId="{BC5D462A-E758-4BCA-AD83-84964775D7E7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1691229579" sldId="2147483684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691229579" sldId="2147483684"/>
              <ac:spMk id="4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1691229579" sldId="2147483684"/>
              <ac:spMk id="7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1691229579" sldId="2147483684"/>
              <ac:picMk id="10" creationId="{083D8F9C-31DA-4A72-9A88-45079BA91C2B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4034428296" sldId="2147483685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4034428296" sldId="2147483685"/>
              <ac:spMk id="3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4034428296" sldId="2147483685"/>
              <ac:spMk id="7" creationId="{9F610B39-FB78-4767-BA31-C3D4E7D5586C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4034428296" sldId="2147483685"/>
              <ac:picMk id="10" creationId="{BD636BBA-EAE3-4723-B113-5D7145D09DF9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723890779" sldId="2147483686"/>
          </pc:sldLayoutMkLst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723890779" sldId="2147483686"/>
              <ac:picMk id="6" creationId="{BD9EAA30-1FED-4896-80B1-3BDC9D59935E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317168426" sldId="2147483688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17168426" sldId="2147483688"/>
              <ac:spMk id="16" creationId="{9F610B39-FB78-4767-BA31-C3D4E7D5586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17168426" sldId="2147483688"/>
              <ac:spMk id="18" creationId="{6B0440B8-6781-4DF7-853B-03D5855A8CB8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17168426" sldId="2147483688"/>
              <ac:spMk id="21" creationId="{9F610B39-FB78-4767-BA31-C3D4E7D5586C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17168426" sldId="2147483688"/>
              <ac:spMk id="22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17168426" sldId="2147483688"/>
              <ac:spMk id="23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3317168426" sldId="2147483688"/>
              <ac:picMk id="12" creationId="{8D071A41-2EBD-49A7-A906-FB9C1EE30D4D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9481167" sldId="2147483690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9481167" sldId="2147483690"/>
              <ac:spMk id="7" creationId="{322FA9F0-97E4-45C3-84A8-592F85A6A3A2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9481167" sldId="2147483690"/>
              <ac:spMk id="8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39481167" sldId="2147483690"/>
              <ac:picMk id="11" creationId="{7A9A2BD2-1096-47BE-BE7D-31D4B6ED5127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163854523" sldId="2147483691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163854523" sldId="2147483691"/>
              <ac:spMk id="4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163854523" sldId="2147483691"/>
              <ac:spMk id="5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163854523" sldId="2147483691"/>
              <ac:spMk id="8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3163854523" sldId="2147483691"/>
              <ac:picMk id="7" creationId="{507BAEFB-3478-47F5-888D-1DA9C581BEAE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00970397" sldId="2147483692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00970397" sldId="2147483692"/>
              <ac:spMk id="3" creationId="{00000000-0000-0000-0000-00000000000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00970397" sldId="2147483692"/>
              <ac:spMk id="4" creationId="{00000000-0000-0000-0000-000000000000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300970397" sldId="2147483692"/>
              <ac:picMk id="6" creationId="{3CB5923B-A900-438F-B7D2-0E35F40784C1}"/>
            </ac:picMkLst>
          </pc:pic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791214269" sldId="2147483693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791214269" sldId="2147483693"/>
              <ac:spMk id="3" creationId="{AA728D69-F43C-45BB-A655-A4B6ABA23BCA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791214269" sldId="2147483693"/>
              <ac:spMk id="5" creationId="{B1B107C1-A64C-4C75-A4EF-124CAB9AEE0A}"/>
            </ac:spMkLst>
          </pc:spChg>
          <pc:picChg chg="mod">
            <ac:chgData name="Matěj Myška" userId="fb3fb80d-aa76-4dd7-be8d-c70160633cb1" providerId="ADAL" clId="{7E0B503A-FAF1-430F-B56C-E9C675AE2408}" dt="2021-10-14T05:59:37.366" v="225"/>
            <ac:picMkLst>
              <pc:docMk/>
              <pc:sldMasterMk cId="0" sldId="2147483657"/>
              <pc:sldLayoutMk cId="791214269" sldId="2147483693"/>
              <ac:picMk id="4" creationId="{00000000-0000-0000-0000-000000000000}"/>
            </ac:picMkLst>
          </pc:picChg>
        </pc:sldLayoutChg>
        <pc:sldLayoutChg chg="del">
          <pc:chgData name="Matěj Myška" userId="fb3fb80d-aa76-4dd7-be8d-c70160633cb1" providerId="ADAL" clId="{7E0B503A-FAF1-430F-B56C-E9C675AE2408}" dt="2021-10-14T05:30:23.046" v="0" actId="47"/>
          <pc:sldLayoutMkLst>
            <pc:docMk/>
            <pc:sldMasterMk cId="0" sldId="2147483657"/>
            <pc:sldLayoutMk cId="1421940342" sldId="2147483694"/>
          </pc:sldLayoutMkLst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705995648" sldId="2147483694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705995648" sldId="2147483694"/>
              <ac:spMk id="2" creationId="{F5D22ECD-AA8F-459C-8929-27A24557EB68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705995648" sldId="2147483694"/>
              <ac:spMk id="3" creationId="{BF37D438-3945-4CD5-B431-2FEF6827E9C0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705995648" sldId="2147483694"/>
              <ac:spMk id="4" creationId="{F6C7AA90-AF00-40DD-84E6-FA78DBBB7F98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705995648" sldId="2147483694"/>
              <ac:spMk id="5" creationId="{A03364E9-A38F-4A64-8A8C-76F8EB090299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705995648" sldId="2147483694"/>
              <ac:spMk id="6" creationId="{2163F60E-E94C-4446-A891-E047B1E91578}"/>
            </ac:spMkLst>
          </pc:spChg>
        </pc:sldLayoutChg>
        <pc:sldLayoutChg chg="modSp">
          <pc:chgData name="Matěj Myška" userId="fb3fb80d-aa76-4dd7-be8d-c70160633cb1" providerId="ADAL" clId="{7E0B503A-FAF1-430F-B56C-E9C675AE2408}" dt="2021-10-14T05:59:37.366" v="225"/>
          <pc:sldLayoutMkLst>
            <pc:docMk/>
            <pc:sldMasterMk cId="0" sldId="2147483657"/>
            <pc:sldLayoutMk cId="3338058759" sldId="2147483695"/>
          </pc:sldLayoutMkLst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38058759" sldId="2147483695"/>
              <ac:spMk id="2" creationId="{74D7D630-89BC-48F3-A0D8-C19CE17EFE94}"/>
            </ac:spMkLst>
          </pc:spChg>
          <pc:spChg chg="mod">
            <ac:chgData name="Matěj Myška" userId="fb3fb80d-aa76-4dd7-be8d-c70160633cb1" providerId="ADAL" clId="{7E0B503A-FAF1-430F-B56C-E9C675AE2408}" dt="2021-10-14T05:59:37.366" v="225"/>
            <ac:spMkLst>
              <pc:docMk/>
              <pc:sldMasterMk cId="0" sldId="2147483657"/>
              <pc:sldLayoutMk cId="3338058759" sldId="2147483695"/>
              <ac:spMk id="3" creationId="{1BA3F03D-1D7C-41FF-96AF-6FBE6BA32212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03AD4C-7009-470E-A555-BCB8D7A3A845}" type="doc">
      <dgm:prSet loTypeId="urn:microsoft.com/office/officeart/2005/8/layout/hProcess9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E9A9D514-1BF6-433C-89FA-F31B284A7C92}">
      <dgm:prSet/>
      <dgm:spPr/>
      <dgm:t>
        <a:bodyPr/>
        <a:lstStyle/>
        <a:p>
          <a:pPr rtl="0"/>
          <a:r>
            <a:rPr lang="cs-CZ" dirty="0"/>
            <a:t>Patentová přihláška</a:t>
          </a:r>
        </a:p>
      </dgm:t>
    </dgm:pt>
    <dgm:pt modelId="{69D15746-697D-4AFD-913C-A0E3BA2BDEDF}" type="parTrans" cxnId="{DDD2E0DE-E40B-43EF-9520-BCCFF976F310}">
      <dgm:prSet/>
      <dgm:spPr/>
      <dgm:t>
        <a:bodyPr/>
        <a:lstStyle/>
        <a:p>
          <a:endParaRPr lang="cs-CZ"/>
        </a:p>
      </dgm:t>
    </dgm:pt>
    <dgm:pt modelId="{1C75A9E2-118B-4064-8DE6-22CED08BF0E5}" type="sibTrans" cxnId="{DDD2E0DE-E40B-43EF-9520-BCCFF976F310}">
      <dgm:prSet/>
      <dgm:spPr/>
      <dgm:t>
        <a:bodyPr/>
        <a:lstStyle/>
        <a:p>
          <a:endParaRPr lang="cs-CZ"/>
        </a:p>
      </dgm:t>
    </dgm:pt>
    <dgm:pt modelId="{E4411F3C-263F-4144-985D-DE76B4FCD572}">
      <dgm:prSet/>
      <dgm:spPr/>
      <dgm:t>
        <a:bodyPr/>
        <a:lstStyle/>
        <a:p>
          <a:pPr rtl="0"/>
          <a:r>
            <a:rPr lang="cs-CZ" dirty="0"/>
            <a:t>Průzkum</a:t>
          </a:r>
        </a:p>
      </dgm:t>
    </dgm:pt>
    <dgm:pt modelId="{1299F45C-67D6-409A-A3EE-4D1B030BE7CF}" type="parTrans" cxnId="{4EA0F292-11FF-4A58-91F3-30134C9E480B}">
      <dgm:prSet/>
      <dgm:spPr/>
      <dgm:t>
        <a:bodyPr/>
        <a:lstStyle/>
        <a:p>
          <a:endParaRPr lang="cs-CZ"/>
        </a:p>
      </dgm:t>
    </dgm:pt>
    <dgm:pt modelId="{AF9C41CD-A3CE-484D-9FC6-158D44DC705D}" type="sibTrans" cxnId="{4EA0F292-11FF-4A58-91F3-30134C9E480B}">
      <dgm:prSet/>
      <dgm:spPr/>
      <dgm:t>
        <a:bodyPr/>
        <a:lstStyle/>
        <a:p>
          <a:endParaRPr lang="cs-CZ"/>
        </a:p>
      </dgm:t>
    </dgm:pt>
    <dgm:pt modelId="{7A970FE3-F0E9-46A2-8E6B-8DD7DF6F2688}">
      <dgm:prSet/>
      <dgm:spPr/>
      <dgm:t>
        <a:bodyPr/>
        <a:lstStyle/>
        <a:p>
          <a:pPr rtl="0"/>
          <a:r>
            <a:rPr lang="cs-CZ" dirty="0" err="1"/>
            <a:t>Patentovatelnost</a:t>
          </a:r>
          <a:endParaRPr lang="cs-CZ" dirty="0"/>
        </a:p>
      </dgm:t>
    </dgm:pt>
    <dgm:pt modelId="{0838BE72-85D8-4FC0-9E1B-4D5632FB5B73}" type="parTrans" cxnId="{9C1DA809-9B95-4B37-BD0D-D442233CD7EA}">
      <dgm:prSet/>
      <dgm:spPr/>
      <dgm:t>
        <a:bodyPr/>
        <a:lstStyle/>
        <a:p>
          <a:endParaRPr lang="cs-CZ"/>
        </a:p>
      </dgm:t>
    </dgm:pt>
    <dgm:pt modelId="{5B031BF4-D41C-4297-8804-D3F1D643CDE0}" type="sibTrans" cxnId="{9C1DA809-9B95-4B37-BD0D-D442233CD7EA}">
      <dgm:prSet/>
      <dgm:spPr/>
      <dgm:t>
        <a:bodyPr/>
        <a:lstStyle/>
        <a:p>
          <a:endParaRPr lang="cs-CZ"/>
        </a:p>
      </dgm:t>
    </dgm:pt>
    <dgm:pt modelId="{C9B73A11-F053-4DDB-AF4D-93F6B96869A8}">
      <dgm:prSet/>
      <dgm:spPr/>
      <dgm:t>
        <a:bodyPr/>
        <a:lstStyle/>
        <a:p>
          <a:pPr rtl="0"/>
          <a:r>
            <a:rPr lang="cs-CZ" dirty="0"/>
            <a:t>Zveřejnění</a:t>
          </a:r>
        </a:p>
      </dgm:t>
    </dgm:pt>
    <dgm:pt modelId="{50236B61-908B-4843-808D-DFD4FB63BE5F}" type="parTrans" cxnId="{C60D7B52-7091-4FCA-A2BC-99ED5C5831E5}">
      <dgm:prSet/>
      <dgm:spPr/>
      <dgm:t>
        <a:bodyPr/>
        <a:lstStyle/>
        <a:p>
          <a:endParaRPr lang="cs-CZ"/>
        </a:p>
      </dgm:t>
    </dgm:pt>
    <dgm:pt modelId="{387C6464-2397-4760-B3F8-9AC54912363B}" type="sibTrans" cxnId="{C60D7B52-7091-4FCA-A2BC-99ED5C5831E5}">
      <dgm:prSet/>
      <dgm:spPr/>
      <dgm:t>
        <a:bodyPr/>
        <a:lstStyle/>
        <a:p>
          <a:endParaRPr lang="cs-CZ"/>
        </a:p>
      </dgm:t>
    </dgm:pt>
    <dgm:pt modelId="{CE038408-6049-4C74-887C-3014BC14C835}">
      <dgm:prSet/>
      <dgm:spPr/>
      <dgm:t>
        <a:bodyPr/>
        <a:lstStyle/>
        <a:p>
          <a:pPr rtl="0"/>
          <a:r>
            <a:rPr lang="cs-CZ" dirty="0"/>
            <a:t>Patent udělen</a:t>
          </a:r>
        </a:p>
      </dgm:t>
    </dgm:pt>
    <dgm:pt modelId="{057BD129-2313-4ADD-AFC2-28091224CA01}" type="parTrans" cxnId="{AE068FB7-53D7-475D-B0AF-300C402CB680}">
      <dgm:prSet/>
      <dgm:spPr/>
      <dgm:t>
        <a:bodyPr/>
        <a:lstStyle/>
        <a:p>
          <a:endParaRPr lang="cs-CZ"/>
        </a:p>
      </dgm:t>
    </dgm:pt>
    <dgm:pt modelId="{99748DE1-D64A-4A3F-B4C8-E7689469C960}" type="sibTrans" cxnId="{AE068FB7-53D7-475D-B0AF-300C402CB680}">
      <dgm:prSet/>
      <dgm:spPr/>
      <dgm:t>
        <a:bodyPr/>
        <a:lstStyle/>
        <a:p>
          <a:endParaRPr lang="cs-CZ"/>
        </a:p>
      </dgm:t>
    </dgm:pt>
    <dgm:pt modelId="{F8AA5339-F807-45C5-8BAD-62B997A87493}" type="pres">
      <dgm:prSet presAssocID="{E603AD4C-7009-470E-A555-BCB8D7A3A845}" presName="CompostProcess" presStyleCnt="0">
        <dgm:presLayoutVars>
          <dgm:dir/>
          <dgm:resizeHandles val="exact"/>
        </dgm:presLayoutVars>
      </dgm:prSet>
      <dgm:spPr/>
    </dgm:pt>
    <dgm:pt modelId="{4CCCE64A-3E18-4566-A135-AF86E467FD59}" type="pres">
      <dgm:prSet presAssocID="{E603AD4C-7009-470E-A555-BCB8D7A3A845}" presName="arrow" presStyleLbl="bgShp" presStyleIdx="0" presStyleCnt="1"/>
      <dgm:spPr/>
    </dgm:pt>
    <dgm:pt modelId="{7D9AB306-0F37-4EE6-BFF1-61158A1D5B33}" type="pres">
      <dgm:prSet presAssocID="{E603AD4C-7009-470E-A555-BCB8D7A3A845}" presName="linearProcess" presStyleCnt="0"/>
      <dgm:spPr/>
    </dgm:pt>
    <dgm:pt modelId="{71B58DF7-37C7-46D0-AE1C-EF19B601BEFD}" type="pres">
      <dgm:prSet presAssocID="{E9A9D514-1BF6-433C-89FA-F31B284A7C92}" presName="textNode" presStyleLbl="node1" presStyleIdx="0" presStyleCnt="3">
        <dgm:presLayoutVars>
          <dgm:bulletEnabled val="1"/>
        </dgm:presLayoutVars>
      </dgm:prSet>
      <dgm:spPr/>
    </dgm:pt>
    <dgm:pt modelId="{38534A9E-5642-46F2-BFEF-435797C27041}" type="pres">
      <dgm:prSet presAssocID="{1C75A9E2-118B-4064-8DE6-22CED08BF0E5}" presName="sibTrans" presStyleCnt="0"/>
      <dgm:spPr/>
    </dgm:pt>
    <dgm:pt modelId="{B2F176C2-01CE-4FEF-892C-B91F22879CDD}" type="pres">
      <dgm:prSet presAssocID="{E4411F3C-263F-4144-985D-DE76B4FCD572}" presName="textNode" presStyleLbl="node1" presStyleIdx="1" presStyleCnt="3">
        <dgm:presLayoutVars>
          <dgm:bulletEnabled val="1"/>
        </dgm:presLayoutVars>
      </dgm:prSet>
      <dgm:spPr/>
    </dgm:pt>
    <dgm:pt modelId="{EDECAB72-CF6F-4FBF-B636-720DB52ADAAB}" type="pres">
      <dgm:prSet presAssocID="{AF9C41CD-A3CE-484D-9FC6-158D44DC705D}" presName="sibTrans" presStyleCnt="0"/>
      <dgm:spPr/>
    </dgm:pt>
    <dgm:pt modelId="{B654FD8D-FD89-4D5A-A189-11B3725E694D}" type="pres">
      <dgm:prSet presAssocID="{CE038408-6049-4C74-887C-3014BC14C835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C1DA809-9B95-4B37-BD0D-D442233CD7EA}" srcId="{E4411F3C-263F-4144-985D-DE76B4FCD572}" destId="{7A970FE3-F0E9-46A2-8E6B-8DD7DF6F2688}" srcOrd="0" destOrd="0" parTransId="{0838BE72-85D8-4FC0-9E1B-4D5632FB5B73}" sibTransId="{5B031BF4-D41C-4297-8804-D3F1D643CDE0}"/>
    <dgm:cxn modelId="{B2A0A448-6A27-4491-9223-D0F59BEBCE70}" type="presOf" srcId="{E603AD4C-7009-470E-A555-BCB8D7A3A845}" destId="{F8AA5339-F807-45C5-8BAD-62B997A87493}" srcOrd="0" destOrd="0" presId="urn:microsoft.com/office/officeart/2005/8/layout/hProcess9"/>
    <dgm:cxn modelId="{C60D7B52-7091-4FCA-A2BC-99ED5C5831E5}" srcId="{E4411F3C-263F-4144-985D-DE76B4FCD572}" destId="{C9B73A11-F053-4DDB-AF4D-93F6B96869A8}" srcOrd="1" destOrd="0" parTransId="{50236B61-908B-4843-808D-DFD4FB63BE5F}" sibTransId="{387C6464-2397-4760-B3F8-9AC54912363B}"/>
    <dgm:cxn modelId="{45D5F680-C26E-48E6-B74A-50E45E7526E4}" type="presOf" srcId="{E9A9D514-1BF6-433C-89FA-F31B284A7C92}" destId="{71B58DF7-37C7-46D0-AE1C-EF19B601BEFD}" srcOrd="0" destOrd="0" presId="urn:microsoft.com/office/officeart/2005/8/layout/hProcess9"/>
    <dgm:cxn modelId="{0DC5F982-1113-4D43-954E-F861664C7FAC}" type="presOf" srcId="{C9B73A11-F053-4DDB-AF4D-93F6B96869A8}" destId="{B2F176C2-01CE-4FEF-892C-B91F22879CDD}" srcOrd="0" destOrd="2" presId="urn:microsoft.com/office/officeart/2005/8/layout/hProcess9"/>
    <dgm:cxn modelId="{4EA0F292-11FF-4A58-91F3-30134C9E480B}" srcId="{E603AD4C-7009-470E-A555-BCB8D7A3A845}" destId="{E4411F3C-263F-4144-985D-DE76B4FCD572}" srcOrd="1" destOrd="0" parTransId="{1299F45C-67D6-409A-A3EE-4D1B030BE7CF}" sibTransId="{AF9C41CD-A3CE-484D-9FC6-158D44DC705D}"/>
    <dgm:cxn modelId="{AE068FB7-53D7-475D-B0AF-300C402CB680}" srcId="{E603AD4C-7009-470E-A555-BCB8D7A3A845}" destId="{CE038408-6049-4C74-887C-3014BC14C835}" srcOrd="2" destOrd="0" parTransId="{057BD129-2313-4ADD-AFC2-28091224CA01}" sibTransId="{99748DE1-D64A-4A3F-B4C8-E7689469C960}"/>
    <dgm:cxn modelId="{B0971ABC-C9C3-44FA-ADD4-4E96724FF2EA}" type="presOf" srcId="{7A970FE3-F0E9-46A2-8E6B-8DD7DF6F2688}" destId="{B2F176C2-01CE-4FEF-892C-B91F22879CDD}" srcOrd="0" destOrd="1" presId="urn:microsoft.com/office/officeart/2005/8/layout/hProcess9"/>
    <dgm:cxn modelId="{004734BF-BFD2-4535-9063-5E16BDBEF5BE}" type="presOf" srcId="{CE038408-6049-4C74-887C-3014BC14C835}" destId="{B654FD8D-FD89-4D5A-A189-11B3725E694D}" srcOrd="0" destOrd="0" presId="urn:microsoft.com/office/officeart/2005/8/layout/hProcess9"/>
    <dgm:cxn modelId="{F3DE69CE-E03E-4D77-81A5-9FD8EE52797F}" type="presOf" srcId="{E4411F3C-263F-4144-985D-DE76B4FCD572}" destId="{B2F176C2-01CE-4FEF-892C-B91F22879CDD}" srcOrd="0" destOrd="0" presId="urn:microsoft.com/office/officeart/2005/8/layout/hProcess9"/>
    <dgm:cxn modelId="{DDD2E0DE-E40B-43EF-9520-BCCFF976F310}" srcId="{E603AD4C-7009-470E-A555-BCB8D7A3A845}" destId="{E9A9D514-1BF6-433C-89FA-F31B284A7C92}" srcOrd="0" destOrd="0" parTransId="{69D15746-697D-4AFD-913C-A0E3BA2BDEDF}" sibTransId="{1C75A9E2-118B-4064-8DE6-22CED08BF0E5}"/>
    <dgm:cxn modelId="{9D07D70D-F10D-4ED0-ADA5-0E08154002FA}" type="presParOf" srcId="{F8AA5339-F807-45C5-8BAD-62B997A87493}" destId="{4CCCE64A-3E18-4566-A135-AF86E467FD59}" srcOrd="0" destOrd="0" presId="urn:microsoft.com/office/officeart/2005/8/layout/hProcess9"/>
    <dgm:cxn modelId="{7453CDFD-C039-4917-A775-484E5B9DBB33}" type="presParOf" srcId="{F8AA5339-F807-45C5-8BAD-62B997A87493}" destId="{7D9AB306-0F37-4EE6-BFF1-61158A1D5B33}" srcOrd="1" destOrd="0" presId="urn:microsoft.com/office/officeart/2005/8/layout/hProcess9"/>
    <dgm:cxn modelId="{4926A23F-D02E-4A88-A096-E7EC7B019AED}" type="presParOf" srcId="{7D9AB306-0F37-4EE6-BFF1-61158A1D5B33}" destId="{71B58DF7-37C7-46D0-AE1C-EF19B601BEFD}" srcOrd="0" destOrd="0" presId="urn:microsoft.com/office/officeart/2005/8/layout/hProcess9"/>
    <dgm:cxn modelId="{49C336CB-AFEE-49CF-8FBF-0DD9CC43A1B4}" type="presParOf" srcId="{7D9AB306-0F37-4EE6-BFF1-61158A1D5B33}" destId="{38534A9E-5642-46F2-BFEF-435797C27041}" srcOrd="1" destOrd="0" presId="urn:microsoft.com/office/officeart/2005/8/layout/hProcess9"/>
    <dgm:cxn modelId="{ACAD5947-DD0E-44C4-907C-B6B7AB2E1639}" type="presParOf" srcId="{7D9AB306-0F37-4EE6-BFF1-61158A1D5B33}" destId="{B2F176C2-01CE-4FEF-892C-B91F22879CDD}" srcOrd="2" destOrd="0" presId="urn:microsoft.com/office/officeart/2005/8/layout/hProcess9"/>
    <dgm:cxn modelId="{3B5EB8B5-DB5D-450E-B619-417ACD42DD95}" type="presParOf" srcId="{7D9AB306-0F37-4EE6-BFF1-61158A1D5B33}" destId="{EDECAB72-CF6F-4FBF-B636-720DB52ADAAB}" srcOrd="3" destOrd="0" presId="urn:microsoft.com/office/officeart/2005/8/layout/hProcess9"/>
    <dgm:cxn modelId="{3F8E42AE-B4DA-42F4-A29A-423DD0455A72}" type="presParOf" srcId="{7D9AB306-0F37-4EE6-BFF1-61158A1D5B33}" destId="{B654FD8D-FD89-4D5A-A189-11B3725E694D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DA9220-A997-4588-A714-DE5AC38DFB3E}" type="doc">
      <dgm:prSet loTypeId="urn:microsoft.com/office/officeart/2005/8/layout/arrow6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37CB8FCE-F4AA-467D-B67A-0A9735AA3B36}">
      <dgm:prSet/>
      <dgm:spPr/>
      <dgm:t>
        <a:bodyPr/>
        <a:lstStyle/>
        <a:p>
          <a:pPr rtl="0"/>
          <a:r>
            <a:rPr lang="cs-CZ" dirty="0"/>
            <a:t>Majitel patentu</a:t>
          </a:r>
        </a:p>
      </dgm:t>
    </dgm:pt>
    <dgm:pt modelId="{BBAACE03-7641-4103-82F9-AC593C44AC5A}" type="parTrans" cxnId="{332740EB-9642-454A-B72E-DEC8310420B3}">
      <dgm:prSet/>
      <dgm:spPr/>
      <dgm:t>
        <a:bodyPr/>
        <a:lstStyle/>
        <a:p>
          <a:endParaRPr lang="cs-CZ"/>
        </a:p>
      </dgm:t>
    </dgm:pt>
    <dgm:pt modelId="{B7EC1AD0-5B4D-4455-A922-5512361C8D05}" type="sibTrans" cxnId="{332740EB-9642-454A-B72E-DEC8310420B3}">
      <dgm:prSet/>
      <dgm:spPr/>
      <dgm:t>
        <a:bodyPr/>
        <a:lstStyle/>
        <a:p>
          <a:endParaRPr lang="cs-CZ"/>
        </a:p>
      </dgm:t>
    </dgm:pt>
    <dgm:pt modelId="{FA7BCA0B-16FB-4262-B75A-AF9B967DE1D1}">
      <dgm:prSet/>
      <dgm:spPr/>
      <dgm:t>
        <a:bodyPr/>
        <a:lstStyle/>
        <a:p>
          <a:pPr rtl="0"/>
          <a:r>
            <a:rPr lang="cs-CZ" dirty="0"/>
            <a:t>Exkluzivní práva</a:t>
          </a:r>
        </a:p>
      </dgm:t>
    </dgm:pt>
    <dgm:pt modelId="{40C84251-179A-41CD-A777-8F06AC019760}" type="parTrans" cxnId="{6E285452-9574-4F69-BFAF-8D9AEB0BE41B}">
      <dgm:prSet/>
      <dgm:spPr/>
      <dgm:t>
        <a:bodyPr/>
        <a:lstStyle/>
        <a:p>
          <a:endParaRPr lang="cs-CZ"/>
        </a:p>
      </dgm:t>
    </dgm:pt>
    <dgm:pt modelId="{1C174089-1DA8-4CBB-9806-9715D31BE49C}" type="sibTrans" cxnId="{6E285452-9574-4F69-BFAF-8D9AEB0BE41B}">
      <dgm:prSet/>
      <dgm:spPr/>
      <dgm:t>
        <a:bodyPr/>
        <a:lstStyle/>
        <a:p>
          <a:endParaRPr lang="cs-CZ"/>
        </a:p>
      </dgm:t>
    </dgm:pt>
    <dgm:pt modelId="{8C5D362C-6C18-48B8-8DE2-B6093D9F3825}">
      <dgm:prSet/>
      <dgm:spPr/>
      <dgm:t>
        <a:bodyPr/>
        <a:lstStyle/>
        <a:p>
          <a:pPr rtl="0"/>
          <a:r>
            <a:rPr lang="cs-CZ" dirty="0"/>
            <a:t>Třetí strany</a:t>
          </a:r>
        </a:p>
      </dgm:t>
    </dgm:pt>
    <dgm:pt modelId="{8DB4BC9C-AD0F-4E2A-A100-3E18E9212EC3}" type="parTrans" cxnId="{CFC1DB5C-337F-4B75-B953-BB5DCEDF83DD}">
      <dgm:prSet/>
      <dgm:spPr/>
      <dgm:t>
        <a:bodyPr/>
        <a:lstStyle/>
        <a:p>
          <a:endParaRPr lang="cs-CZ"/>
        </a:p>
      </dgm:t>
    </dgm:pt>
    <dgm:pt modelId="{14174336-A772-4AF6-AF89-05A36FDE2C10}" type="sibTrans" cxnId="{CFC1DB5C-337F-4B75-B953-BB5DCEDF83DD}">
      <dgm:prSet/>
      <dgm:spPr/>
      <dgm:t>
        <a:bodyPr/>
        <a:lstStyle/>
        <a:p>
          <a:endParaRPr lang="cs-CZ"/>
        </a:p>
      </dgm:t>
    </dgm:pt>
    <dgm:pt modelId="{0FFBB488-DF51-4454-BADF-62FB4A8B1673}">
      <dgm:prSet/>
      <dgm:spPr/>
      <dgm:t>
        <a:bodyPr/>
        <a:lstStyle/>
        <a:p>
          <a:pPr rtl="0"/>
          <a:r>
            <a:rPr lang="cs-CZ" dirty="0"/>
            <a:t>Přístup k informacím</a:t>
          </a:r>
        </a:p>
      </dgm:t>
    </dgm:pt>
    <dgm:pt modelId="{48043DBE-4DE3-4D0A-B4F1-8C1FBA4D5A7E}" type="parTrans" cxnId="{F33B3AB0-F3A7-497B-84E9-3FD2BF88E5C2}">
      <dgm:prSet/>
      <dgm:spPr/>
      <dgm:t>
        <a:bodyPr/>
        <a:lstStyle/>
        <a:p>
          <a:endParaRPr lang="cs-CZ"/>
        </a:p>
      </dgm:t>
    </dgm:pt>
    <dgm:pt modelId="{7EFA7393-7A10-4B98-AF1A-D17A0265CBC1}" type="sibTrans" cxnId="{F33B3AB0-F3A7-497B-84E9-3FD2BF88E5C2}">
      <dgm:prSet/>
      <dgm:spPr/>
      <dgm:t>
        <a:bodyPr/>
        <a:lstStyle/>
        <a:p>
          <a:endParaRPr lang="cs-CZ"/>
        </a:p>
      </dgm:t>
    </dgm:pt>
    <dgm:pt modelId="{70E8015E-6EF0-4DA6-9FFE-F36423B2F30A}" type="pres">
      <dgm:prSet presAssocID="{31DA9220-A997-4588-A714-DE5AC38DFB3E}" presName="compositeShape" presStyleCnt="0">
        <dgm:presLayoutVars>
          <dgm:chMax val="2"/>
          <dgm:dir/>
          <dgm:resizeHandles val="exact"/>
        </dgm:presLayoutVars>
      </dgm:prSet>
      <dgm:spPr/>
    </dgm:pt>
    <dgm:pt modelId="{FC6228FA-903A-49B5-94DC-609AB292BA19}" type="pres">
      <dgm:prSet presAssocID="{31DA9220-A997-4588-A714-DE5AC38DFB3E}" presName="ribbon" presStyleLbl="node1" presStyleIdx="0" presStyleCnt="1"/>
      <dgm:spPr/>
    </dgm:pt>
    <dgm:pt modelId="{6223FC2D-173E-4CC2-91B6-6C954695A394}" type="pres">
      <dgm:prSet presAssocID="{31DA9220-A997-4588-A714-DE5AC38DFB3E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C078AD66-A427-4794-BD44-2C941E60B86C}" type="pres">
      <dgm:prSet presAssocID="{31DA9220-A997-4588-A714-DE5AC38DFB3E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CFC1DB5C-337F-4B75-B953-BB5DCEDF83DD}" srcId="{31DA9220-A997-4588-A714-DE5AC38DFB3E}" destId="{8C5D362C-6C18-48B8-8DE2-B6093D9F3825}" srcOrd="1" destOrd="0" parTransId="{8DB4BC9C-AD0F-4E2A-A100-3E18E9212EC3}" sibTransId="{14174336-A772-4AF6-AF89-05A36FDE2C10}"/>
    <dgm:cxn modelId="{F51ED95D-9300-46DA-A143-CCAE71511136}" type="presOf" srcId="{37CB8FCE-F4AA-467D-B67A-0A9735AA3B36}" destId="{6223FC2D-173E-4CC2-91B6-6C954695A394}" srcOrd="0" destOrd="0" presId="urn:microsoft.com/office/officeart/2005/8/layout/arrow6"/>
    <dgm:cxn modelId="{4223F565-96D9-48C1-B586-A755FA62A8CD}" type="presOf" srcId="{FA7BCA0B-16FB-4262-B75A-AF9B967DE1D1}" destId="{6223FC2D-173E-4CC2-91B6-6C954695A394}" srcOrd="0" destOrd="1" presId="urn:microsoft.com/office/officeart/2005/8/layout/arrow6"/>
    <dgm:cxn modelId="{6E285452-9574-4F69-BFAF-8D9AEB0BE41B}" srcId="{37CB8FCE-F4AA-467D-B67A-0A9735AA3B36}" destId="{FA7BCA0B-16FB-4262-B75A-AF9B967DE1D1}" srcOrd="0" destOrd="0" parTransId="{40C84251-179A-41CD-A777-8F06AC019760}" sibTransId="{1C174089-1DA8-4CBB-9806-9715D31BE49C}"/>
    <dgm:cxn modelId="{7FBF9677-1184-4B2D-B191-3CE97F403C15}" type="presOf" srcId="{8C5D362C-6C18-48B8-8DE2-B6093D9F3825}" destId="{C078AD66-A427-4794-BD44-2C941E60B86C}" srcOrd="0" destOrd="0" presId="urn:microsoft.com/office/officeart/2005/8/layout/arrow6"/>
    <dgm:cxn modelId="{F33B3AB0-F3A7-497B-84E9-3FD2BF88E5C2}" srcId="{8C5D362C-6C18-48B8-8DE2-B6093D9F3825}" destId="{0FFBB488-DF51-4454-BADF-62FB4A8B1673}" srcOrd="0" destOrd="0" parTransId="{48043DBE-4DE3-4D0A-B4F1-8C1FBA4D5A7E}" sibTransId="{7EFA7393-7A10-4B98-AF1A-D17A0265CBC1}"/>
    <dgm:cxn modelId="{C28FA8B1-A840-4C25-AE8A-AD6EEA059CF4}" type="presOf" srcId="{0FFBB488-DF51-4454-BADF-62FB4A8B1673}" destId="{C078AD66-A427-4794-BD44-2C941E60B86C}" srcOrd="0" destOrd="1" presId="urn:microsoft.com/office/officeart/2005/8/layout/arrow6"/>
    <dgm:cxn modelId="{332740EB-9642-454A-B72E-DEC8310420B3}" srcId="{31DA9220-A997-4588-A714-DE5AC38DFB3E}" destId="{37CB8FCE-F4AA-467D-B67A-0A9735AA3B36}" srcOrd="0" destOrd="0" parTransId="{BBAACE03-7641-4103-82F9-AC593C44AC5A}" sibTransId="{B7EC1AD0-5B4D-4455-A922-5512361C8D05}"/>
    <dgm:cxn modelId="{3CBE92EE-FEF0-42D9-85CF-A102EB2DB318}" type="presOf" srcId="{31DA9220-A997-4588-A714-DE5AC38DFB3E}" destId="{70E8015E-6EF0-4DA6-9FFE-F36423B2F30A}" srcOrd="0" destOrd="0" presId="urn:microsoft.com/office/officeart/2005/8/layout/arrow6"/>
    <dgm:cxn modelId="{C98262B9-F271-4D7C-9F32-FB8A95F80C50}" type="presParOf" srcId="{70E8015E-6EF0-4DA6-9FFE-F36423B2F30A}" destId="{FC6228FA-903A-49B5-94DC-609AB292BA19}" srcOrd="0" destOrd="0" presId="urn:microsoft.com/office/officeart/2005/8/layout/arrow6"/>
    <dgm:cxn modelId="{3210562D-8950-4BAE-B8DD-D378C5A84714}" type="presParOf" srcId="{70E8015E-6EF0-4DA6-9FFE-F36423B2F30A}" destId="{6223FC2D-173E-4CC2-91B6-6C954695A394}" srcOrd="1" destOrd="0" presId="urn:microsoft.com/office/officeart/2005/8/layout/arrow6"/>
    <dgm:cxn modelId="{2D0073D7-8209-4656-8354-C33F607E25A5}" type="presParOf" srcId="{70E8015E-6EF0-4DA6-9FFE-F36423B2F30A}" destId="{C078AD66-A427-4794-BD44-2C941E60B86C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/>
      <dgm:spPr/>
      <dgm:t>
        <a:bodyPr/>
        <a:lstStyle/>
        <a:p>
          <a:pPr rtl="0"/>
          <a:r>
            <a:rPr lang="cs-CZ" dirty="0"/>
            <a:t>Vynález</a:t>
          </a: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/>
      <dgm:spPr/>
      <dgm:t>
        <a:bodyPr/>
        <a:lstStyle/>
        <a:p>
          <a:pPr rtl="0"/>
          <a:r>
            <a:rPr lang="cs-CZ" dirty="0"/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/>
      <dgm:spPr/>
      <dgm:t>
        <a:bodyPr/>
        <a:lstStyle/>
        <a:p>
          <a:pPr rtl="0"/>
          <a:r>
            <a:rPr lang="cs-CZ" dirty="0"/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dirty="0"/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4F9CE35D-9CB2-46B3-8187-FDCE80D36D58}" type="presOf" srcId="{0182E1C1-0F8C-4FAE-AC72-7066F76625FA}" destId="{7DC2F040-AD4B-4F8B-AD14-7DA13C4235C3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049D4885-36D5-4CEF-A927-9DF89F709AC3}" type="presOf" srcId="{3E22AB2D-17FB-4931-958C-B7467A73BC6F}" destId="{365E5C21-D4AF-45A5-B492-326C46B2D36B}" srcOrd="0" destOrd="0" presId="urn:microsoft.com/office/officeart/2005/8/layout/matrix3"/>
    <dgm:cxn modelId="{29AF3D8E-1CFE-4854-AB1D-EB79943214BB}" type="presOf" srcId="{6B2B3D06-7A15-404C-8898-F2F4FEB69EF5}" destId="{56C7932D-772F-4FD7-B551-6F448F649AA9}" srcOrd="0" destOrd="0" presId="urn:microsoft.com/office/officeart/2005/8/layout/matrix3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FA67F2C9-298F-411B-90E5-5DAF7B47911D}" type="presOf" srcId="{F25E2713-975B-413C-AE9F-E301B40443A3}" destId="{5B7B6163-DC05-46C1-8630-D2A6C0467C58}" srcOrd="0" destOrd="0" presId="urn:microsoft.com/office/officeart/2005/8/layout/matrix3"/>
    <dgm:cxn modelId="{C93949F4-5835-4A63-B780-71DAB6DD8651}" type="presOf" srcId="{0C06FF52-4F15-4514-8119-8DFBBF1DDDF9}" destId="{8ED876BF-C7B6-40D5-848B-315411F3AB0B}" srcOrd="0" destOrd="0" presId="urn:microsoft.com/office/officeart/2005/8/layout/matrix3"/>
    <dgm:cxn modelId="{D25D96A2-D997-4945-9D37-7EE82DB33922}" type="presParOf" srcId="{7DC2F040-AD4B-4F8B-AD14-7DA13C4235C3}" destId="{1311BB32-9713-45BC-9966-61B9CCA2D725}" srcOrd="0" destOrd="0" presId="urn:microsoft.com/office/officeart/2005/8/layout/matrix3"/>
    <dgm:cxn modelId="{B482A77B-30EB-4C0F-9A9B-1A8CA24B0172}" type="presParOf" srcId="{7DC2F040-AD4B-4F8B-AD14-7DA13C4235C3}" destId="{8ED876BF-C7B6-40D5-848B-315411F3AB0B}" srcOrd="1" destOrd="0" presId="urn:microsoft.com/office/officeart/2005/8/layout/matrix3"/>
    <dgm:cxn modelId="{792B2EDA-8F96-47B9-A15D-CD3541B34361}" type="presParOf" srcId="{7DC2F040-AD4B-4F8B-AD14-7DA13C4235C3}" destId="{5B7B6163-DC05-46C1-8630-D2A6C0467C58}" srcOrd="2" destOrd="0" presId="urn:microsoft.com/office/officeart/2005/8/layout/matrix3"/>
    <dgm:cxn modelId="{A89FA9F3-2826-49C7-8322-9E49CC250D2B}" type="presParOf" srcId="{7DC2F040-AD4B-4F8B-AD14-7DA13C4235C3}" destId="{365E5C21-D4AF-45A5-B492-326C46B2D36B}" srcOrd="3" destOrd="0" presId="urn:microsoft.com/office/officeart/2005/8/layout/matrix3"/>
    <dgm:cxn modelId="{C77BA605-9EE4-4028-8403-E057385DB8A5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 custT="1"/>
      <dgm:spPr/>
      <dgm:t>
        <a:bodyPr/>
        <a:lstStyle/>
        <a:p>
          <a:pPr rtl="0"/>
          <a:r>
            <a:rPr lang="cs-CZ" sz="2400" b="1" dirty="0">
              <a:solidFill>
                <a:srgbClr val="FF0000"/>
              </a:solidFill>
            </a:rPr>
            <a:t>Vynález</a:t>
          </a:r>
          <a:endParaRPr lang="cs-CZ" sz="1800" b="1" dirty="0">
            <a:solidFill>
              <a:srgbClr val="FF0000"/>
            </a:solidFill>
          </a:endParaRP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/>
      <dgm:spPr/>
      <dgm:t>
        <a:bodyPr/>
        <a:lstStyle/>
        <a:p>
          <a:pPr rtl="0"/>
          <a:r>
            <a:rPr lang="cs-CZ" dirty="0"/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/>
      <dgm:spPr/>
      <dgm:t>
        <a:bodyPr/>
        <a:lstStyle/>
        <a:p>
          <a:pPr rtl="0"/>
          <a:r>
            <a:rPr lang="cs-CZ" dirty="0"/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dirty="0"/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A8FB107-26FD-4F46-8AA8-C30824733B5C}" type="presOf" srcId="{0182E1C1-0F8C-4FAE-AC72-7066F76625FA}" destId="{7DC2F040-AD4B-4F8B-AD14-7DA13C4235C3}" srcOrd="0" destOrd="0" presId="urn:microsoft.com/office/officeart/2005/8/layout/matrix3"/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B532C25D-B560-49D9-AF11-8228E11FB2B6}" type="presOf" srcId="{F25E2713-975B-413C-AE9F-E301B40443A3}" destId="{5B7B6163-DC05-46C1-8630-D2A6C0467C58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2AE11392-70C7-48DC-A86B-33CFD14359E6}" type="presOf" srcId="{3E22AB2D-17FB-4931-958C-B7467A73BC6F}" destId="{365E5C21-D4AF-45A5-B492-326C46B2D36B}" srcOrd="0" destOrd="0" presId="urn:microsoft.com/office/officeart/2005/8/layout/matrix3"/>
    <dgm:cxn modelId="{E190DB96-99FA-4108-A5C3-CCBC1325FBD2}" type="presOf" srcId="{0C06FF52-4F15-4514-8119-8DFBBF1DDDF9}" destId="{8ED876BF-C7B6-40D5-848B-315411F3AB0B}" srcOrd="0" destOrd="0" presId="urn:microsoft.com/office/officeart/2005/8/layout/matrix3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8D6581F2-FDB2-44B8-B84E-08D2446CA59C}" type="presOf" srcId="{6B2B3D06-7A15-404C-8898-F2F4FEB69EF5}" destId="{56C7932D-772F-4FD7-B551-6F448F649AA9}" srcOrd="0" destOrd="0" presId="urn:microsoft.com/office/officeart/2005/8/layout/matrix3"/>
    <dgm:cxn modelId="{9F3AE6F1-AD3E-40A1-8845-AFE3090AEDA1}" type="presParOf" srcId="{7DC2F040-AD4B-4F8B-AD14-7DA13C4235C3}" destId="{1311BB32-9713-45BC-9966-61B9CCA2D725}" srcOrd="0" destOrd="0" presId="urn:microsoft.com/office/officeart/2005/8/layout/matrix3"/>
    <dgm:cxn modelId="{9267D4CA-1269-42F6-976C-55495EBA96C6}" type="presParOf" srcId="{7DC2F040-AD4B-4F8B-AD14-7DA13C4235C3}" destId="{8ED876BF-C7B6-40D5-848B-315411F3AB0B}" srcOrd="1" destOrd="0" presId="urn:microsoft.com/office/officeart/2005/8/layout/matrix3"/>
    <dgm:cxn modelId="{F94EDF66-A516-4B3D-B686-90CF27D52740}" type="presParOf" srcId="{7DC2F040-AD4B-4F8B-AD14-7DA13C4235C3}" destId="{5B7B6163-DC05-46C1-8630-D2A6C0467C58}" srcOrd="2" destOrd="0" presId="urn:microsoft.com/office/officeart/2005/8/layout/matrix3"/>
    <dgm:cxn modelId="{C914AF8D-2B3F-4C37-BFD6-39C8249F8B74}" type="presParOf" srcId="{7DC2F040-AD4B-4F8B-AD14-7DA13C4235C3}" destId="{365E5C21-D4AF-45A5-B492-326C46B2D36B}" srcOrd="3" destOrd="0" presId="urn:microsoft.com/office/officeart/2005/8/layout/matrix3"/>
    <dgm:cxn modelId="{04620F12-3B98-4001-B782-9D2D6620CAEE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/>
      <dgm:spPr/>
      <dgm:t>
        <a:bodyPr/>
        <a:lstStyle/>
        <a:p>
          <a:pPr rtl="0"/>
          <a:r>
            <a:rPr lang="cs-CZ" dirty="0"/>
            <a:t>Vynález</a:t>
          </a: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 custT="1"/>
      <dgm:spPr/>
      <dgm:t>
        <a:bodyPr/>
        <a:lstStyle/>
        <a:p>
          <a:pPr rtl="0"/>
          <a:r>
            <a:rPr lang="cs-CZ" sz="2800" b="1" dirty="0">
              <a:solidFill>
                <a:srgbClr val="FF0000"/>
              </a:solidFill>
            </a:rPr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/>
      <dgm:spPr/>
      <dgm:t>
        <a:bodyPr/>
        <a:lstStyle/>
        <a:p>
          <a:pPr rtl="0"/>
          <a:r>
            <a:rPr lang="cs-CZ" dirty="0"/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dirty="0"/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A126F06-5E89-D448-B954-48BB238DAF64}" type="presOf" srcId="{0C06FF52-4F15-4514-8119-8DFBBF1DDDF9}" destId="{8ED876BF-C7B6-40D5-848B-315411F3AB0B}" srcOrd="0" destOrd="0" presId="urn:microsoft.com/office/officeart/2005/8/layout/matrix3"/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E9C46C69-FC8B-9E4B-BBE9-15057F9D098B}" type="presOf" srcId="{F25E2713-975B-413C-AE9F-E301B40443A3}" destId="{5B7B6163-DC05-46C1-8630-D2A6C0467C58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E1C073B4-7537-D848-8867-5855D4A45232}" type="presOf" srcId="{3E22AB2D-17FB-4931-958C-B7467A73BC6F}" destId="{365E5C21-D4AF-45A5-B492-326C46B2D36B}" srcOrd="0" destOrd="0" presId="urn:microsoft.com/office/officeart/2005/8/layout/matrix3"/>
    <dgm:cxn modelId="{0E5146E5-282B-4E46-9840-FA9C80C0EAEC}" type="presOf" srcId="{0182E1C1-0F8C-4FAE-AC72-7066F76625FA}" destId="{7DC2F040-AD4B-4F8B-AD14-7DA13C4235C3}" srcOrd="0" destOrd="0" presId="urn:microsoft.com/office/officeart/2005/8/layout/matrix3"/>
    <dgm:cxn modelId="{550A70FB-99A2-FD4B-A280-2B756D668904}" type="presOf" srcId="{6B2B3D06-7A15-404C-8898-F2F4FEB69EF5}" destId="{56C7932D-772F-4FD7-B551-6F448F649AA9}" srcOrd="0" destOrd="0" presId="urn:microsoft.com/office/officeart/2005/8/layout/matrix3"/>
    <dgm:cxn modelId="{52105361-0DB5-AC4F-A658-28C8C627871A}" type="presParOf" srcId="{7DC2F040-AD4B-4F8B-AD14-7DA13C4235C3}" destId="{1311BB32-9713-45BC-9966-61B9CCA2D725}" srcOrd="0" destOrd="0" presId="urn:microsoft.com/office/officeart/2005/8/layout/matrix3"/>
    <dgm:cxn modelId="{8942FDE0-5513-BE40-8288-AA1F5F23D560}" type="presParOf" srcId="{7DC2F040-AD4B-4F8B-AD14-7DA13C4235C3}" destId="{8ED876BF-C7B6-40D5-848B-315411F3AB0B}" srcOrd="1" destOrd="0" presId="urn:microsoft.com/office/officeart/2005/8/layout/matrix3"/>
    <dgm:cxn modelId="{636BDB90-4E39-4A44-8FC2-9C206A5E2067}" type="presParOf" srcId="{7DC2F040-AD4B-4F8B-AD14-7DA13C4235C3}" destId="{5B7B6163-DC05-46C1-8630-D2A6C0467C58}" srcOrd="2" destOrd="0" presId="urn:microsoft.com/office/officeart/2005/8/layout/matrix3"/>
    <dgm:cxn modelId="{99915BC2-5335-B544-AB47-1302739EFB0C}" type="presParOf" srcId="{7DC2F040-AD4B-4F8B-AD14-7DA13C4235C3}" destId="{365E5C21-D4AF-45A5-B492-326C46B2D36B}" srcOrd="3" destOrd="0" presId="urn:microsoft.com/office/officeart/2005/8/layout/matrix3"/>
    <dgm:cxn modelId="{74F3ACCE-6132-A14B-9A3D-6F9B5AAF7A72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/>
      <dgm:spPr/>
      <dgm:t>
        <a:bodyPr/>
        <a:lstStyle/>
        <a:p>
          <a:pPr rtl="0"/>
          <a:r>
            <a:rPr lang="cs-CZ" dirty="0"/>
            <a:t>Vynález</a:t>
          </a: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 custT="1"/>
      <dgm:spPr/>
      <dgm:t>
        <a:bodyPr/>
        <a:lstStyle/>
        <a:p>
          <a:pPr rtl="0"/>
          <a:r>
            <a:rPr lang="cs-CZ" sz="2800" b="0" dirty="0">
              <a:solidFill>
                <a:schemeClr val="tx1"/>
              </a:solidFill>
            </a:rPr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 custT="1"/>
      <dgm:spPr/>
      <dgm:t>
        <a:bodyPr/>
        <a:lstStyle/>
        <a:p>
          <a:pPr rtl="0"/>
          <a:r>
            <a:rPr lang="cs-CZ" sz="1600" b="1" dirty="0">
              <a:solidFill>
                <a:srgbClr val="FF0000"/>
              </a:solidFill>
            </a:rPr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dirty="0"/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65BB5E1C-4A5C-814B-86F4-FEE50C3F2835}" type="presOf" srcId="{0182E1C1-0F8C-4FAE-AC72-7066F76625FA}" destId="{7DC2F040-AD4B-4F8B-AD14-7DA13C4235C3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B0916C77-6D97-9446-9CD5-1ED0E199DB2F}" type="presOf" srcId="{0C06FF52-4F15-4514-8119-8DFBBF1DDDF9}" destId="{8ED876BF-C7B6-40D5-848B-315411F3AB0B}" srcOrd="0" destOrd="0" presId="urn:microsoft.com/office/officeart/2005/8/layout/matrix3"/>
    <dgm:cxn modelId="{FF34E279-C64D-174B-A2E0-422FCEF069C9}" type="presOf" srcId="{6B2B3D06-7A15-404C-8898-F2F4FEB69EF5}" destId="{56C7932D-772F-4FD7-B551-6F448F649AA9}" srcOrd="0" destOrd="0" presId="urn:microsoft.com/office/officeart/2005/8/layout/matrix3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ADE43FCD-6620-AF46-BC7A-2481A758383B}" type="presOf" srcId="{3E22AB2D-17FB-4931-958C-B7467A73BC6F}" destId="{365E5C21-D4AF-45A5-B492-326C46B2D36B}" srcOrd="0" destOrd="0" presId="urn:microsoft.com/office/officeart/2005/8/layout/matrix3"/>
    <dgm:cxn modelId="{30BB2ED6-65FF-6046-ABE0-9E09AF048AAA}" type="presOf" srcId="{F25E2713-975B-413C-AE9F-E301B40443A3}" destId="{5B7B6163-DC05-46C1-8630-D2A6C0467C58}" srcOrd="0" destOrd="0" presId="urn:microsoft.com/office/officeart/2005/8/layout/matrix3"/>
    <dgm:cxn modelId="{38F3E110-09E3-F746-8DA0-1ABBC60384CC}" type="presParOf" srcId="{7DC2F040-AD4B-4F8B-AD14-7DA13C4235C3}" destId="{1311BB32-9713-45BC-9966-61B9CCA2D725}" srcOrd="0" destOrd="0" presId="urn:microsoft.com/office/officeart/2005/8/layout/matrix3"/>
    <dgm:cxn modelId="{09174832-9087-2044-BE4A-DC1344CB057E}" type="presParOf" srcId="{7DC2F040-AD4B-4F8B-AD14-7DA13C4235C3}" destId="{8ED876BF-C7B6-40D5-848B-315411F3AB0B}" srcOrd="1" destOrd="0" presId="urn:microsoft.com/office/officeart/2005/8/layout/matrix3"/>
    <dgm:cxn modelId="{31E5A5ED-9C57-354D-9734-6193062F83BE}" type="presParOf" srcId="{7DC2F040-AD4B-4F8B-AD14-7DA13C4235C3}" destId="{5B7B6163-DC05-46C1-8630-D2A6C0467C58}" srcOrd="2" destOrd="0" presId="urn:microsoft.com/office/officeart/2005/8/layout/matrix3"/>
    <dgm:cxn modelId="{20C264DC-5B0E-344C-9B84-7D5C20CEF641}" type="presParOf" srcId="{7DC2F040-AD4B-4F8B-AD14-7DA13C4235C3}" destId="{365E5C21-D4AF-45A5-B492-326C46B2D36B}" srcOrd="3" destOrd="0" presId="urn:microsoft.com/office/officeart/2005/8/layout/matrix3"/>
    <dgm:cxn modelId="{D549C28F-0E3D-094B-BEDF-CFDADE1DD861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 custT="1"/>
      <dgm:spPr/>
      <dgm:t>
        <a:bodyPr/>
        <a:lstStyle/>
        <a:p>
          <a:pPr rtl="0"/>
          <a:r>
            <a:rPr lang="cs-CZ" sz="2400" dirty="0"/>
            <a:t>Vynález</a:t>
          </a: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 custT="1"/>
      <dgm:spPr/>
      <dgm:t>
        <a:bodyPr/>
        <a:lstStyle/>
        <a:p>
          <a:pPr rtl="0"/>
          <a:r>
            <a:rPr lang="cs-CZ" sz="2800" b="0" dirty="0">
              <a:solidFill>
                <a:schemeClr val="tx1"/>
              </a:solidFill>
            </a:rPr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 custT="1"/>
      <dgm:spPr/>
      <dgm:t>
        <a:bodyPr/>
        <a:lstStyle/>
        <a:p>
          <a:pPr rtl="0"/>
          <a:r>
            <a:rPr lang="cs-CZ" sz="1800" b="0" dirty="0">
              <a:solidFill>
                <a:schemeClr val="tx1"/>
              </a:solidFill>
            </a:rPr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b="1" dirty="0">
              <a:solidFill>
                <a:srgbClr val="FF0000"/>
              </a:solidFill>
            </a:rPr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CD4EB62C-7332-AE47-885F-50D0E2312DF8}" type="presOf" srcId="{F25E2713-975B-413C-AE9F-E301B40443A3}" destId="{5B7B6163-DC05-46C1-8630-D2A6C0467C58}" srcOrd="0" destOrd="0" presId="urn:microsoft.com/office/officeart/2005/8/layout/matrix3"/>
    <dgm:cxn modelId="{22CA845E-274B-3343-AA70-2908FDE77434}" type="presOf" srcId="{3E22AB2D-17FB-4931-958C-B7467A73BC6F}" destId="{365E5C21-D4AF-45A5-B492-326C46B2D36B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C7A4DB82-C355-3241-A91E-AA47C69C7EAE}" type="presOf" srcId="{6B2B3D06-7A15-404C-8898-F2F4FEB69EF5}" destId="{56C7932D-772F-4FD7-B551-6F448F649AA9}" srcOrd="0" destOrd="0" presId="urn:microsoft.com/office/officeart/2005/8/layout/matrix3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6DCE0AA8-9E71-1140-B228-E7AC4A64D582}" type="presOf" srcId="{0C06FF52-4F15-4514-8119-8DFBBF1DDDF9}" destId="{8ED876BF-C7B6-40D5-848B-315411F3AB0B}" srcOrd="0" destOrd="0" presId="urn:microsoft.com/office/officeart/2005/8/layout/matrix3"/>
    <dgm:cxn modelId="{D22FAAF2-F7E3-2E45-8B89-AE59EC340187}" type="presOf" srcId="{0182E1C1-0F8C-4FAE-AC72-7066F76625FA}" destId="{7DC2F040-AD4B-4F8B-AD14-7DA13C4235C3}" srcOrd="0" destOrd="0" presId="urn:microsoft.com/office/officeart/2005/8/layout/matrix3"/>
    <dgm:cxn modelId="{ECE7BEA3-8F56-6147-B7AE-5B8D1B85E2B7}" type="presParOf" srcId="{7DC2F040-AD4B-4F8B-AD14-7DA13C4235C3}" destId="{1311BB32-9713-45BC-9966-61B9CCA2D725}" srcOrd="0" destOrd="0" presId="urn:microsoft.com/office/officeart/2005/8/layout/matrix3"/>
    <dgm:cxn modelId="{5D47D076-D1F1-0849-AB13-E816B1B24BB4}" type="presParOf" srcId="{7DC2F040-AD4B-4F8B-AD14-7DA13C4235C3}" destId="{8ED876BF-C7B6-40D5-848B-315411F3AB0B}" srcOrd="1" destOrd="0" presId="urn:microsoft.com/office/officeart/2005/8/layout/matrix3"/>
    <dgm:cxn modelId="{806AACFB-B945-744E-A185-117BB1A271D6}" type="presParOf" srcId="{7DC2F040-AD4B-4F8B-AD14-7DA13C4235C3}" destId="{5B7B6163-DC05-46C1-8630-D2A6C0467C58}" srcOrd="2" destOrd="0" presId="urn:microsoft.com/office/officeart/2005/8/layout/matrix3"/>
    <dgm:cxn modelId="{3017E60A-289E-444E-9FF4-5EC5B6BB7AE8}" type="presParOf" srcId="{7DC2F040-AD4B-4F8B-AD14-7DA13C4235C3}" destId="{365E5C21-D4AF-45A5-B492-326C46B2D36B}" srcOrd="3" destOrd="0" presId="urn:microsoft.com/office/officeart/2005/8/layout/matrix3"/>
    <dgm:cxn modelId="{FFE7DBF0-B0D8-E347-A4A1-9FA7877531EF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182E1C1-0F8C-4FAE-AC72-7066F76625FA}" type="doc">
      <dgm:prSet loTypeId="urn:microsoft.com/office/officeart/2005/8/layout/matrix3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cs-CZ"/>
        </a:p>
      </dgm:t>
    </dgm:pt>
    <dgm:pt modelId="{0C06FF52-4F15-4514-8119-8DFBBF1DDDF9}">
      <dgm:prSet/>
      <dgm:spPr/>
      <dgm:t>
        <a:bodyPr/>
        <a:lstStyle/>
        <a:p>
          <a:pPr rtl="0"/>
          <a:r>
            <a:rPr lang="cs-CZ" dirty="0"/>
            <a:t>Vynález</a:t>
          </a:r>
        </a:p>
      </dgm:t>
    </dgm:pt>
    <dgm:pt modelId="{410DBD91-C1D1-4C5F-B23D-CD6AAEB06F8D}" type="parTrans" cxnId="{981741A6-15CD-4F5C-97B9-C6FCEE256931}">
      <dgm:prSet/>
      <dgm:spPr/>
      <dgm:t>
        <a:bodyPr/>
        <a:lstStyle/>
        <a:p>
          <a:endParaRPr lang="cs-CZ"/>
        </a:p>
      </dgm:t>
    </dgm:pt>
    <dgm:pt modelId="{8E453E15-52D8-46AE-A771-2D2E4289F55A}" type="sibTrans" cxnId="{981741A6-15CD-4F5C-97B9-C6FCEE256931}">
      <dgm:prSet/>
      <dgm:spPr/>
      <dgm:t>
        <a:bodyPr/>
        <a:lstStyle/>
        <a:p>
          <a:endParaRPr lang="cs-CZ"/>
        </a:p>
      </dgm:t>
    </dgm:pt>
    <dgm:pt modelId="{F25E2713-975B-413C-AE9F-E301B40443A3}">
      <dgm:prSet/>
      <dgm:spPr/>
      <dgm:t>
        <a:bodyPr/>
        <a:lstStyle/>
        <a:p>
          <a:pPr rtl="0"/>
          <a:r>
            <a:rPr lang="cs-CZ" dirty="0"/>
            <a:t>Novost</a:t>
          </a:r>
        </a:p>
      </dgm:t>
    </dgm:pt>
    <dgm:pt modelId="{CFF085A2-4CC6-4358-97EC-9D1063A96C55}" type="parTrans" cxnId="{90B98E75-714F-4497-887D-8ED56D5C70BF}">
      <dgm:prSet/>
      <dgm:spPr/>
      <dgm:t>
        <a:bodyPr/>
        <a:lstStyle/>
        <a:p>
          <a:endParaRPr lang="cs-CZ"/>
        </a:p>
      </dgm:t>
    </dgm:pt>
    <dgm:pt modelId="{3A77CFE9-65F0-4274-9A18-EA1AD476C576}" type="sibTrans" cxnId="{90B98E75-714F-4497-887D-8ED56D5C70BF}">
      <dgm:prSet/>
      <dgm:spPr/>
      <dgm:t>
        <a:bodyPr/>
        <a:lstStyle/>
        <a:p>
          <a:endParaRPr lang="cs-CZ"/>
        </a:p>
      </dgm:t>
    </dgm:pt>
    <dgm:pt modelId="{3E22AB2D-17FB-4931-958C-B7467A73BC6F}">
      <dgm:prSet/>
      <dgm:spPr/>
      <dgm:t>
        <a:bodyPr/>
        <a:lstStyle/>
        <a:p>
          <a:pPr rtl="0"/>
          <a:r>
            <a:rPr lang="cs-CZ" dirty="0"/>
            <a:t>Vynálezecká činnost</a:t>
          </a:r>
        </a:p>
      </dgm:t>
    </dgm:pt>
    <dgm:pt modelId="{1443D8BA-490A-42BD-8ADF-E3FB58A3664B}" type="parTrans" cxnId="{B80AC20A-016C-4403-882B-78DC2CBC35EB}">
      <dgm:prSet/>
      <dgm:spPr/>
      <dgm:t>
        <a:bodyPr/>
        <a:lstStyle/>
        <a:p>
          <a:endParaRPr lang="cs-CZ"/>
        </a:p>
      </dgm:t>
    </dgm:pt>
    <dgm:pt modelId="{ADE7558B-3A04-4AE8-A04F-917C7205CB77}" type="sibTrans" cxnId="{B80AC20A-016C-4403-882B-78DC2CBC35EB}">
      <dgm:prSet/>
      <dgm:spPr/>
      <dgm:t>
        <a:bodyPr/>
        <a:lstStyle/>
        <a:p>
          <a:endParaRPr lang="cs-CZ"/>
        </a:p>
      </dgm:t>
    </dgm:pt>
    <dgm:pt modelId="{6B2B3D06-7A15-404C-8898-F2F4FEB69EF5}">
      <dgm:prSet/>
      <dgm:spPr/>
      <dgm:t>
        <a:bodyPr/>
        <a:lstStyle/>
        <a:p>
          <a:pPr rtl="0"/>
          <a:r>
            <a:rPr lang="cs-CZ" dirty="0"/>
            <a:t>Průmyslová využitelnost</a:t>
          </a:r>
        </a:p>
      </dgm:t>
    </dgm:pt>
    <dgm:pt modelId="{7F07E1C2-730B-47C7-9E2A-5C376958B67B}" type="parTrans" cxnId="{577E140A-4499-49B9-83EC-D8AE1D38EE9D}">
      <dgm:prSet/>
      <dgm:spPr/>
      <dgm:t>
        <a:bodyPr/>
        <a:lstStyle/>
        <a:p>
          <a:endParaRPr lang="cs-CZ"/>
        </a:p>
      </dgm:t>
    </dgm:pt>
    <dgm:pt modelId="{74DF39EC-DCCC-4375-A2B1-EC2BD540D35C}" type="sibTrans" cxnId="{577E140A-4499-49B9-83EC-D8AE1D38EE9D}">
      <dgm:prSet/>
      <dgm:spPr/>
      <dgm:t>
        <a:bodyPr/>
        <a:lstStyle/>
        <a:p>
          <a:endParaRPr lang="cs-CZ"/>
        </a:p>
      </dgm:t>
    </dgm:pt>
    <dgm:pt modelId="{7DC2F040-AD4B-4F8B-AD14-7DA13C4235C3}" type="pres">
      <dgm:prSet presAssocID="{0182E1C1-0F8C-4FAE-AC72-7066F76625FA}" presName="matrix" presStyleCnt="0">
        <dgm:presLayoutVars>
          <dgm:chMax val="1"/>
          <dgm:dir/>
          <dgm:resizeHandles val="exact"/>
        </dgm:presLayoutVars>
      </dgm:prSet>
      <dgm:spPr/>
    </dgm:pt>
    <dgm:pt modelId="{1311BB32-9713-45BC-9966-61B9CCA2D725}" type="pres">
      <dgm:prSet presAssocID="{0182E1C1-0F8C-4FAE-AC72-7066F76625FA}" presName="diamond" presStyleLbl="bgShp" presStyleIdx="0" presStyleCnt="1"/>
      <dgm:spPr/>
    </dgm:pt>
    <dgm:pt modelId="{8ED876BF-C7B6-40D5-848B-315411F3AB0B}" type="pres">
      <dgm:prSet presAssocID="{0182E1C1-0F8C-4FAE-AC72-7066F76625F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B7B6163-DC05-46C1-8630-D2A6C0467C58}" type="pres">
      <dgm:prSet presAssocID="{0182E1C1-0F8C-4FAE-AC72-7066F76625F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65E5C21-D4AF-45A5-B492-326C46B2D36B}" type="pres">
      <dgm:prSet presAssocID="{0182E1C1-0F8C-4FAE-AC72-7066F76625F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6C7932D-772F-4FD7-B551-6F448F649AA9}" type="pres">
      <dgm:prSet presAssocID="{0182E1C1-0F8C-4FAE-AC72-7066F76625F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B0E5D09-61EF-4C8C-8B51-064D20D2CCE9}" type="presOf" srcId="{F25E2713-975B-413C-AE9F-E301B40443A3}" destId="{5B7B6163-DC05-46C1-8630-D2A6C0467C58}" srcOrd="0" destOrd="0" presId="urn:microsoft.com/office/officeart/2005/8/layout/matrix3"/>
    <dgm:cxn modelId="{577E140A-4499-49B9-83EC-D8AE1D38EE9D}" srcId="{0182E1C1-0F8C-4FAE-AC72-7066F76625FA}" destId="{6B2B3D06-7A15-404C-8898-F2F4FEB69EF5}" srcOrd="3" destOrd="0" parTransId="{7F07E1C2-730B-47C7-9E2A-5C376958B67B}" sibTransId="{74DF39EC-DCCC-4375-A2B1-EC2BD540D35C}"/>
    <dgm:cxn modelId="{B80AC20A-016C-4403-882B-78DC2CBC35EB}" srcId="{0182E1C1-0F8C-4FAE-AC72-7066F76625FA}" destId="{3E22AB2D-17FB-4931-958C-B7467A73BC6F}" srcOrd="2" destOrd="0" parTransId="{1443D8BA-490A-42BD-8ADF-E3FB58A3664B}" sibTransId="{ADE7558B-3A04-4AE8-A04F-917C7205CB77}"/>
    <dgm:cxn modelId="{F12A1727-4B0A-4A7A-B691-F647147D126D}" type="presOf" srcId="{0C06FF52-4F15-4514-8119-8DFBBF1DDDF9}" destId="{8ED876BF-C7B6-40D5-848B-315411F3AB0B}" srcOrd="0" destOrd="0" presId="urn:microsoft.com/office/officeart/2005/8/layout/matrix3"/>
    <dgm:cxn modelId="{90B98E75-714F-4497-887D-8ED56D5C70BF}" srcId="{0182E1C1-0F8C-4FAE-AC72-7066F76625FA}" destId="{F25E2713-975B-413C-AE9F-E301B40443A3}" srcOrd="1" destOrd="0" parTransId="{CFF085A2-4CC6-4358-97EC-9D1063A96C55}" sibTransId="{3A77CFE9-65F0-4274-9A18-EA1AD476C576}"/>
    <dgm:cxn modelId="{927B4159-413C-4967-8CF7-461B6AD72A9B}" type="presOf" srcId="{3E22AB2D-17FB-4931-958C-B7467A73BC6F}" destId="{365E5C21-D4AF-45A5-B492-326C46B2D36B}" srcOrd="0" destOrd="0" presId="urn:microsoft.com/office/officeart/2005/8/layout/matrix3"/>
    <dgm:cxn modelId="{981741A6-15CD-4F5C-97B9-C6FCEE256931}" srcId="{0182E1C1-0F8C-4FAE-AC72-7066F76625FA}" destId="{0C06FF52-4F15-4514-8119-8DFBBF1DDDF9}" srcOrd="0" destOrd="0" parTransId="{410DBD91-C1D1-4C5F-B23D-CD6AAEB06F8D}" sibTransId="{8E453E15-52D8-46AE-A771-2D2E4289F55A}"/>
    <dgm:cxn modelId="{DACA12BE-3B0A-4DA7-B9B0-B07057A6B1B1}" type="presOf" srcId="{0182E1C1-0F8C-4FAE-AC72-7066F76625FA}" destId="{7DC2F040-AD4B-4F8B-AD14-7DA13C4235C3}" srcOrd="0" destOrd="0" presId="urn:microsoft.com/office/officeart/2005/8/layout/matrix3"/>
    <dgm:cxn modelId="{DD8823D9-7004-4049-BE0D-3EB83B8D49AF}" type="presOf" srcId="{6B2B3D06-7A15-404C-8898-F2F4FEB69EF5}" destId="{56C7932D-772F-4FD7-B551-6F448F649AA9}" srcOrd="0" destOrd="0" presId="urn:microsoft.com/office/officeart/2005/8/layout/matrix3"/>
    <dgm:cxn modelId="{30E354C9-67BC-4930-85FB-90EE37A20E1A}" type="presParOf" srcId="{7DC2F040-AD4B-4F8B-AD14-7DA13C4235C3}" destId="{1311BB32-9713-45BC-9966-61B9CCA2D725}" srcOrd="0" destOrd="0" presId="urn:microsoft.com/office/officeart/2005/8/layout/matrix3"/>
    <dgm:cxn modelId="{CF6A7CC5-05AB-4FB1-831C-5DD19EBD0A09}" type="presParOf" srcId="{7DC2F040-AD4B-4F8B-AD14-7DA13C4235C3}" destId="{8ED876BF-C7B6-40D5-848B-315411F3AB0B}" srcOrd="1" destOrd="0" presId="urn:microsoft.com/office/officeart/2005/8/layout/matrix3"/>
    <dgm:cxn modelId="{C3E2C399-EA29-4ED2-A51B-A33B75FB17A6}" type="presParOf" srcId="{7DC2F040-AD4B-4F8B-AD14-7DA13C4235C3}" destId="{5B7B6163-DC05-46C1-8630-D2A6C0467C58}" srcOrd="2" destOrd="0" presId="urn:microsoft.com/office/officeart/2005/8/layout/matrix3"/>
    <dgm:cxn modelId="{9A0E075B-7611-4B40-B360-6A2991D1F834}" type="presParOf" srcId="{7DC2F040-AD4B-4F8B-AD14-7DA13C4235C3}" destId="{365E5C21-D4AF-45A5-B492-326C46B2D36B}" srcOrd="3" destOrd="0" presId="urn:microsoft.com/office/officeart/2005/8/layout/matrix3"/>
    <dgm:cxn modelId="{02A08C88-3BA5-4014-AA10-D382527FD2D8}" type="presParOf" srcId="{7DC2F040-AD4B-4F8B-AD14-7DA13C4235C3}" destId="{56C7932D-772F-4FD7-B551-6F448F649AA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6ACFF4A-F664-4DBA-A951-FC5AC57EB0A3}" type="doc">
      <dgm:prSet loTypeId="urn:diagrams.loki3.com/BracketList+Icon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cs-CZ"/>
        </a:p>
      </dgm:t>
    </dgm:pt>
    <dgm:pt modelId="{666829D5-11B0-4050-B1EC-F4BBF0027134}">
      <dgm:prSet/>
      <dgm:spPr/>
      <dgm:t>
        <a:bodyPr/>
        <a:lstStyle/>
        <a:p>
          <a:pPr rtl="0"/>
          <a:r>
            <a:rPr lang="cs-CZ"/>
            <a:t>Statutory subject matter</a:t>
          </a:r>
        </a:p>
      </dgm:t>
    </dgm:pt>
    <dgm:pt modelId="{B6B8C9F2-4F8C-4659-81E6-A797859E8AD6}" type="parTrans" cxnId="{070485AA-2E6B-4608-BF3F-92C3D37A6027}">
      <dgm:prSet/>
      <dgm:spPr/>
      <dgm:t>
        <a:bodyPr/>
        <a:lstStyle/>
        <a:p>
          <a:endParaRPr lang="cs-CZ"/>
        </a:p>
      </dgm:t>
    </dgm:pt>
    <dgm:pt modelId="{38304C0A-65AA-4DFE-B339-38BB8B62506A}" type="sibTrans" cxnId="{070485AA-2E6B-4608-BF3F-92C3D37A6027}">
      <dgm:prSet/>
      <dgm:spPr/>
      <dgm:t>
        <a:bodyPr/>
        <a:lstStyle/>
        <a:p>
          <a:endParaRPr lang="cs-CZ"/>
        </a:p>
      </dgm:t>
    </dgm:pt>
    <dgm:pt modelId="{12BCC367-27E3-47C6-B0A0-3EDE89F64F8F}">
      <dgm:prSet/>
      <dgm:spPr/>
      <dgm:t>
        <a:bodyPr/>
        <a:lstStyle/>
        <a:p>
          <a:pPr rtl="0"/>
          <a:r>
            <a:rPr lang="cs-CZ"/>
            <a:t>NOT Laws of nature</a:t>
          </a:r>
        </a:p>
      </dgm:t>
    </dgm:pt>
    <dgm:pt modelId="{47439488-EDB0-46E0-951C-FB48FB241659}" type="parTrans" cxnId="{B25353AD-802C-4DA9-A8D0-194814A3FA6B}">
      <dgm:prSet/>
      <dgm:spPr/>
      <dgm:t>
        <a:bodyPr/>
        <a:lstStyle/>
        <a:p>
          <a:endParaRPr lang="cs-CZ"/>
        </a:p>
      </dgm:t>
    </dgm:pt>
    <dgm:pt modelId="{4B697B3B-0778-4980-87F2-8DBE03E80F3B}" type="sibTrans" cxnId="{B25353AD-802C-4DA9-A8D0-194814A3FA6B}">
      <dgm:prSet/>
      <dgm:spPr/>
      <dgm:t>
        <a:bodyPr/>
        <a:lstStyle/>
        <a:p>
          <a:endParaRPr lang="cs-CZ"/>
        </a:p>
      </dgm:t>
    </dgm:pt>
    <dgm:pt modelId="{DC1B6B8D-2764-4AFA-B5ED-457D6C43DBFD}">
      <dgm:prSet/>
      <dgm:spPr/>
      <dgm:t>
        <a:bodyPr/>
        <a:lstStyle/>
        <a:p>
          <a:pPr rtl="0"/>
          <a:r>
            <a:rPr lang="cs-CZ"/>
            <a:t>NOT Natural phenomena</a:t>
          </a:r>
        </a:p>
      </dgm:t>
    </dgm:pt>
    <dgm:pt modelId="{5B0A233A-E536-4DA2-BB6A-54061FA998BE}" type="parTrans" cxnId="{DD8410DD-F15D-4C05-941D-DFF02FCF2D19}">
      <dgm:prSet/>
      <dgm:spPr/>
      <dgm:t>
        <a:bodyPr/>
        <a:lstStyle/>
        <a:p>
          <a:endParaRPr lang="cs-CZ"/>
        </a:p>
      </dgm:t>
    </dgm:pt>
    <dgm:pt modelId="{3A3D7EA0-0A95-409B-9C7F-6CEC32B2F411}" type="sibTrans" cxnId="{DD8410DD-F15D-4C05-941D-DFF02FCF2D19}">
      <dgm:prSet/>
      <dgm:spPr/>
      <dgm:t>
        <a:bodyPr/>
        <a:lstStyle/>
        <a:p>
          <a:endParaRPr lang="cs-CZ"/>
        </a:p>
      </dgm:t>
    </dgm:pt>
    <dgm:pt modelId="{763E3B23-D07F-430D-A8AA-D7156F644B62}">
      <dgm:prSet/>
      <dgm:spPr/>
      <dgm:t>
        <a:bodyPr/>
        <a:lstStyle/>
        <a:p>
          <a:pPr rtl="0"/>
          <a:r>
            <a:rPr lang="cs-CZ"/>
            <a:t>NOT Abstract Ideas</a:t>
          </a:r>
        </a:p>
      </dgm:t>
    </dgm:pt>
    <dgm:pt modelId="{78E6A4F6-350C-4F13-8D17-F3E71AB1E505}" type="parTrans" cxnId="{4FA47F8C-E959-4BF4-A1D1-CFE8D35AC441}">
      <dgm:prSet/>
      <dgm:spPr/>
      <dgm:t>
        <a:bodyPr/>
        <a:lstStyle/>
        <a:p>
          <a:endParaRPr lang="cs-CZ"/>
        </a:p>
      </dgm:t>
    </dgm:pt>
    <dgm:pt modelId="{756D3A73-CB8D-43C7-896D-6DFFCF52C33C}" type="sibTrans" cxnId="{4FA47F8C-E959-4BF4-A1D1-CFE8D35AC441}">
      <dgm:prSet/>
      <dgm:spPr/>
      <dgm:t>
        <a:bodyPr/>
        <a:lstStyle/>
        <a:p>
          <a:endParaRPr lang="cs-CZ"/>
        </a:p>
      </dgm:t>
    </dgm:pt>
    <dgm:pt modelId="{149CA59E-4ADB-4351-AC35-65624F0FA970}">
      <dgm:prSet/>
      <dgm:spPr/>
      <dgm:t>
        <a:bodyPr/>
        <a:lstStyle/>
        <a:p>
          <a:pPr rtl="0"/>
          <a:r>
            <a:rPr lang="cs-CZ"/>
            <a:t>Utility</a:t>
          </a:r>
        </a:p>
      </dgm:t>
    </dgm:pt>
    <dgm:pt modelId="{3E78E345-B216-4E6F-A7AB-C39FB8474AC7}" type="parTrans" cxnId="{B7FB022E-8CDC-437C-A36C-233B143764D1}">
      <dgm:prSet/>
      <dgm:spPr/>
      <dgm:t>
        <a:bodyPr/>
        <a:lstStyle/>
        <a:p>
          <a:endParaRPr lang="cs-CZ"/>
        </a:p>
      </dgm:t>
    </dgm:pt>
    <dgm:pt modelId="{D8868FA7-116C-4321-A841-DBE530CBBA69}" type="sibTrans" cxnId="{B7FB022E-8CDC-437C-A36C-233B143764D1}">
      <dgm:prSet/>
      <dgm:spPr/>
      <dgm:t>
        <a:bodyPr/>
        <a:lstStyle/>
        <a:p>
          <a:endParaRPr lang="cs-CZ"/>
        </a:p>
      </dgm:t>
    </dgm:pt>
    <dgm:pt modelId="{6F506581-9CA0-4E03-8536-6B544B002472}">
      <dgm:prSet/>
      <dgm:spPr/>
      <dgm:t>
        <a:bodyPr/>
        <a:lstStyle/>
        <a:p>
          <a:pPr rtl="0"/>
          <a:r>
            <a:rPr lang="cs-CZ"/>
            <a:t>Usefulness – real world use </a:t>
          </a:r>
        </a:p>
      </dgm:t>
    </dgm:pt>
    <dgm:pt modelId="{105D2C3C-FB6F-4F4D-8CA4-2D3C34096993}" type="parTrans" cxnId="{3F0621DB-A15C-453F-B050-9AB28ADF76DE}">
      <dgm:prSet/>
      <dgm:spPr/>
      <dgm:t>
        <a:bodyPr/>
        <a:lstStyle/>
        <a:p>
          <a:endParaRPr lang="cs-CZ"/>
        </a:p>
      </dgm:t>
    </dgm:pt>
    <dgm:pt modelId="{C96EC211-C9FB-4BD4-8822-452026EC11DB}" type="sibTrans" cxnId="{3F0621DB-A15C-453F-B050-9AB28ADF76DE}">
      <dgm:prSet/>
      <dgm:spPr/>
      <dgm:t>
        <a:bodyPr/>
        <a:lstStyle/>
        <a:p>
          <a:endParaRPr lang="cs-CZ"/>
        </a:p>
      </dgm:t>
    </dgm:pt>
    <dgm:pt modelId="{B353BD7E-10D3-4F00-8B33-A82E7EACEF4B}">
      <dgm:prSet/>
      <dgm:spPr/>
      <dgm:t>
        <a:bodyPr/>
        <a:lstStyle/>
        <a:p>
          <a:pPr rtl="0"/>
          <a:r>
            <a:rPr lang="cs-CZ"/>
            <a:t>Novelty</a:t>
          </a:r>
        </a:p>
      </dgm:t>
    </dgm:pt>
    <dgm:pt modelId="{4AA894DB-823E-4EC3-B45C-FBA8875F8492}" type="parTrans" cxnId="{A1410A4C-9FC5-4170-ACE5-404CF979657C}">
      <dgm:prSet/>
      <dgm:spPr/>
      <dgm:t>
        <a:bodyPr/>
        <a:lstStyle/>
        <a:p>
          <a:endParaRPr lang="cs-CZ"/>
        </a:p>
      </dgm:t>
    </dgm:pt>
    <dgm:pt modelId="{4DF7FDF6-E95F-4255-9358-26BB53904FD7}" type="sibTrans" cxnId="{A1410A4C-9FC5-4170-ACE5-404CF979657C}">
      <dgm:prSet/>
      <dgm:spPr/>
      <dgm:t>
        <a:bodyPr/>
        <a:lstStyle/>
        <a:p>
          <a:endParaRPr lang="cs-CZ"/>
        </a:p>
      </dgm:t>
    </dgm:pt>
    <dgm:pt modelId="{2AF2EB52-56FA-4FFA-B342-DDF355BC1335}">
      <dgm:prSet/>
      <dgm:spPr/>
      <dgm:t>
        <a:bodyPr/>
        <a:lstStyle/>
        <a:p>
          <a:pPr rtl="0"/>
          <a:r>
            <a:rPr lang="cs-CZ"/>
            <a:t>§ 102 – not known before</a:t>
          </a:r>
        </a:p>
      </dgm:t>
    </dgm:pt>
    <dgm:pt modelId="{8DD6E1B9-6B98-4C4C-8C41-7787A3B70A18}" type="parTrans" cxnId="{01CAC4EB-933C-4F86-B6E5-78B8BD02AB8E}">
      <dgm:prSet/>
      <dgm:spPr/>
      <dgm:t>
        <a:bodyPr/>
        <a:lstStyle/>
        <a:p>
          <a:endParaRPr lang="cs-CZ"/>
        </a:p>
      </dgm:t>
    </dgm:pt>
    <dgm:pt modelId="{ADC18AB4-CDA6-4AC7-86B7-10D9FC837E34}" type="sibTrans" cxnId="{01CAC4EB-933C-4F86-B6E5-78B8BD02AB8E}">
      <dgm:prSet/>
      <dgm:spPr/>
      <dgm:t>
        <a:bodyPr/>
        <a:lstStyle/>
        <a:p>
          <a:endParaRPr lang="cs-CZ"/>
        </a:p>
      </dgm:t>
    </dgm:pt>
    <dgm:pt modelId="{7E0D6A09-26B7-4E59-A7AE-2ACFEA3555C6}">
      <dgm:prSet/>
      <dgm:spPr/>
      <dgm:t>
        <a:bodyPr/>
        <a:lstStyle/>
        <a:p>
          <a:pPr rtl="0"/>
          <a:r>
            <a:rPr lang="cs-CZ"/>
            <a:t>Non-obviousness</a:t>
          </a:r>
        </a:p>
      </dgm:t>
    </dgm:pt>
    <dgm:pt modelId="{FB8C1324-B6CA-4AF5-BB38-C25DCEA27E40}" type="parTrans" cxnId="{ACEF3667-191A-4398-8E23-AFE0D47DB066}">
      <dgm:prSet/>
      <dgm:spPr/>
      <dgm:t>
        <a:bodyPr/>
        <a:lstStyle/>
        <a:p>
          <a:endParaRPr lang="cs-CZ"/>
        </a:p>
      </dgm:t>
    </dgm:pt>
    <dgm:pt modelId="{5867BF26-2DA0-4E6D-80C2-01C0D8239846}" type="sibTrans" cxnId="{ACEF3667-191A-4398-8E23-AFE0D47DB066}">
      <dgm:prSet/>
      <dgm:spPr/>
      <dgm:t>
        <a:bodyPr/>
        <a:lstStyle/>
        <a:p>
          <a:endParaRPr lang="cs-CZ"/>
        </a:p>
      </dgm:t>
    </dgm:pt>
    <dgm:pt modelId="{909FA023-7062-4967-ABC9-67E06CE22927}">
      <dgm:prSet/>
      <dgm:spPr/>
      <dgm:t>
        <a:bodyPr/>
        <a:lstStyle/>
        <a:p>
          <a:pPr rtl="0"/>
          <a:r>
            <a:rPr lang="cs-CZ"/>
            <a:t>§ 103 - </a:t>
          </a:r>
          <a:r>
            <a:rPr lang="en-US"/>
            <a:t>obvious to a person having ordinary skill in the art at the time the invention was made</a:t>
          </a:r>
          <a:endParaRPr lang="cs-CZ"/>
        </a:p>
      </dgm:t>
    </dgm:pt>
    <dgm:pt modelId="{DF39546F-214E-4A79-8C1E-ED5306486282}" type="parTrans" cxnId="{7629F6CB-F326-4764-98D7-6068BE63CECB}">
      <dgm:prSet/>
      <dgm:spPr/>
      <dgm:t>
        <a:bodyPr/>
        <a:lstStyle/>
        <a:p>
          <a:endParaRPr lang="cs-CZ"/>
        </a:p>
      </dgm:t>
    </dgm:pt>
    <dgm:pt modelId="{4B8F65E9-173B-4D1B-8F87-3A391B8D39C2}" type="sibTrans" cxnId="{7629F6CB-F326-4764-98D7-6068BE63CECB}">
      <dgm:prSet/>
      <dgm:spPr/>
      <dgm:t>
        <a:bodyPr/>
        <a:lstStyle/>
        <a:p>
          <a:endParaRPr lang="cs-CZ"/>
        </a:p>
      </dgm:t>
    </dgm:pt>
    <dgm:pt modelId="{D46C43C7-9C97-4353-AF4D-394D9860B253}">
      <dgm:prSet/>
      <dgm:spPr/>
      <dgm:t>
        <a:bodyPr/>
        <a:lstStyle/>
        <a:p>
          <a:pPr rtl="0"/>
          <a:r>
            <a:rPr lang="cs-CZ" dirty="0" err="1"/>
            <a:t>Disclosure</a:t>
          </a:r>
          <a:endParaRPr lang="cs-CZ" dirty="0"/>
        </a:p>
      </dgm:t>
    </dgm:pt>
    <dgm:pt modelId="{1E6D384C-9FC6-4F29-B8A7-8526363CC872}" type="parTrans" cxnId="{BCD40D85-3036-4408-8AD4-74854F4540B2}">
      <dgm:prSet/>
      <dgm:spPr/>
      <dgm:t>
        <a:bodyPr/>
        <a:lstStyle/>
        <a:p>
          <a:endParaRPr lang="cs-CZ"/>
        </a:p>
      </dgm:t>
    </dgm:pt>
    <dgm:pt modelId="{BFBA0592-E87A-4ACA-BFC8-AC382A19E1C1}" type="sibTrans" cxnId="{BCD40D85-3036-4408-8AD4-74854F4540B2}">
      <dgm:prSet/>
      <dgm:spPr/>
      <dgm:t>
        <a:bodyPr/>
        <a:lstStyle/>
        <a:p>
          <a:endParaRPr lang="cs-CZ"/>
        </a:p>
      </dgm:t>
    </dgm:pt>
    <dgm:pt modelId="{055C1ECA-5147-4485-BA69-881C376A18D4}" type="pres">
      <dgm:prSet presAssocID="{66ACFF4A-F664-4DBA-A951-FC5AC57EB0A3}" presName="Name0" presStyleCnt="0">
        <dgm:presLayoutVars>
          <dgm:dir/>
          <dgm:animLvl val="lvl"/>
          <dgm:resizeHandles val="exact"/>
        </dgm:presLayoutVars>
      </dgm:prSet>
      <dgm:spPr/>
    </dgm:pt>
    <dgm:pt modelId="{46D72F4B-603E-4D5F-87DB-AA95B94F958B}" type="pres">
      <dgm:prSet presAssocID="{666829D5-11B0-4050-B1EC-F4BBF0027134}" presName="linNode" presStyleCnt="0"/>
      <dgm:spPr/>
    </dgm:pt>
    <dgm:pt modelId="{1C9AFC8F-F79C-4D90-8F7E-33FC1E3BF86F}" type="pres">
      <dgm:prSet presAssocID="{666829D5-11B0-4050-B1EC-F4BBF0027134}" presName="parTx" presStyleLbl="revTx" presStyleIdx="0" presStyleCnt="5">
        <dgm:presLayoutVars>
          <dgm:chMax val="1"/>
          <dgm:bulletEnabled val="1"/>
        </dgm:presLayoutVars>
      </dgm:prSet>
      <dgm:spPr/>
    </dgm:pt>
    <dgm:pt modelId="{E8CCBB0E-E77A-481A-8562-088CF143C55C}" type="pres">
      <dgm:prSet presAssocID="{666829D5-11B0-4050-B1EC-F4BBF0027134}" presName="bracket" presStyleLbl="parChTrans1D1" presStyleIdx="0" presStyleCnt="5"/>
      <dgm:spPr/>
    </dgm:pt>
    <dgm:pt modelId="{6324BC92-9E9F-4866-B6AB-33F033074119}" type="pres">
      <dgm:prSet presAssocID="{666829D5-11B0-4050-B1EC-F4BBF0027134}" presName="spH" presStyleCnt="0"/>
      <dgm:spPr/>
    </dgm:pt>
    <dgm:pt modelId="{FBB5033A-DA92-4149-BF06-36CAEF9462C1}" type="pres">
      <dgm:prSet presAssocID="{666829D5-11B0-4050-B1EC-F4BBF0027134}" presName="desTx" presStyleLbl="node1" presStyleIdx="0" presStyleCnt="4">
        <dgm:presLayoutVars>
          <dgm:bulletEnabled val="1"/>
        </dgm:presLayoutVars>
      </dgm:prSet>
      <dgm:spPr/>
    </dgm:pt>
    <dgm:pt modelId="{607EB65E-2FF4-4E7F-ABDD-836A5427D9EE}" type="pres">
      <dgm:prSet presAssocID="{38304C0A-65AA-4DFE-B339-38BB8B62506A}" presName="spV" presStyleCnt="0"/>
      <dgm:spPr/>
    </dgm:pt>
    <dgm:pt modelId="{DB25AA6C-C477-4ABD-B5A1-CF1F71162736}" type="pres">
      <dgm:prSet presAssocID="{149CA59E-4ADB-4351-AC35-65624F0FA970}" presName="linNode" presStyleCnt="0"/>
      <dgm:spPr/>
    </dgm:pt>
    <dgm:pt modelId="{E7541753-2695-457C-B958-C0F57A1CD251}" type="pres">
      <dgm:prSet presAssocID="{149CA59E-4ADB-4351-AC35-65624F0FA970}" presName="parTx" presStyleLbl="revTx" presStyleIdx="1" presStyleCnt="5">
        <dgm:presLayoutVars>
          <dgm:chMax val="1"/>
          <dgm:bulletEnabled val="1"/>
        </dgm:presLayoutVars>
      </dgm:prSet>
      <dgm:spPr/>
    </dgm:pt>
    <dgm:pt modelId="{73BD9E40-513A-49D8-9882-A53976CC92A2}" type="pres">
      <dgm:prSet presAssocID="{149CA59E-4ADB-4351-AC35-65624F0FA970}" presName="bracket" presStyleLbl="parChTrans1D1" presStyleIdx="1" presStyleCnt="5"/>
      <dgm:spPr/>
    </dgm:pt>
    <dgm:pt modelId="{1F642381-11F3-4971-B3E1-63EE84AA65AD}" type="pres">
      <dgm:prSet presAssocID="{149CA59E-4ADB-4351-AC35-65624F0FA970}" presName="spH" presStyleCnt="0"/>
      <dgm:spPr/>
    </dgm:pt>
    <dgm:pt modelId="{B05DF564-E60A-4023-BCDE-3F4EEF9282C7}" type="pres">
      <dgm:prSet presAssocID="{149CA59E-4ADB-4351-AC35-65624F0FA970}" presName="desTx" presStyleLbl="node1" presStyleIdx="1" presStyleCnt="4">
        <dgm:presLayoutVars>
          <dgm:bulletEnabled val="1"/>
        </dgm:presLayoutVars>
      </dgm:prSet>
      <dgm:spPr/>
    </dgm:pt>
    <dgm:pt modelId="{1E810C4A-6D4A-4EB3-A5BD-041860911C93}" type="pres">
      <dgm:prSet presAssocID="{D8868FA7-116C-4321-A841-DBE530CBBA69}" presName="spV" presStyleCnt="0"/>
      <dgm:spPr/>
    </dgm:pt>
    <dgm:pt modelId="{A9D9115B-171C-4085-85E7-B6BA2CB6979F}" type="pres">
      <dgm:prSet presAssocID="{B353BD7E-10D3-4F00-8B33-A82E7EACEF4B}" presName="linNode" presStyleCnt="0"/>
      <dgm:spPr/>
    </dgm:pt>
    <dgm:pt modelId="{F81CC1F3-5646-4976-B302-775EAC6BE9DB}" type="pres">
      <dgm:prSet presAssocID="{B353BD7E-10D3-4F00-8B33-A82E7EACEF4B}" presName="parTx" presStyleLbl="revTx" presStyleIdx="2" presStyleCnt="5">
        <dgm:presLayoutVars>
          <dgm:chMax val="1"/>
          <dgm:bulletEnabled val="1"/>
        </dgm:presLayoutVars>
      </dgm:prSet>
      <dgm:spPr/>
    </dgm:pt>
    <dgm:pt modelId="{4526678E-1B2F-4745-95F2-86CC2C7AF611}" type="pres">
      <dgm:prSet presAssocID="{B353BD7E-10D3-4F00-8B33-A82E7EACEF4B}" presName="bracket" presStyleLbl="parChTrans1D1" presStyleIdx="2" presStyleCnt="5"/>
      <dgm:spPr/>
    </dgm:pt>
    <dgm:pt modelId="{0B2896BB-CB8B-4FAA-B80C-86164A2BFFEE}" type="pres">
      <dgm:prSet presAssocID="{B353BD7E-10D3-4F00-8B33-A82E7EACEF4B}" presName="spH" presStyleCnt="0"/>
      <dgm:spPr/>
    </dgm:pt>
    <dgm:pt modelId="{99B19F9E-29CB-4BDE-94C9-AEBE071874AB}" type="pres">
      <dgm:prSet presAssocID="{B353BD7E-10D3-4F00-8B33-A82E7EACEF4B}" presName="desTx" presStyleLbl="node1" presStyleIdx="2" presStyleCnt="4">
        <dgm:presLayoutVars>
          <dgm:bulletEnabled val="1"/>
        </dgm:presLayoutVars>
      </dgm:prSet>
      <dgm:spPr/>
    </dgm:pt>
    <dgm:pt modelId="{B8E40669-7E48-49D5-B32E-2AE4083268E0}" type="pres">
      <dgm:prSet presAssocID="{4DF7FDF6-E95F-4255-9358-26BB53904FD7}" presName="spV" presStyleCnt="0"/>
      <dgm:spPr/>
    </dgm:pt>
    <dgm:pt modelId="{C5490461-D08D-44A4-92DE-3174A56B01E0}" type="pres">
      <dgm:prSet presAssocID="{7E0D6A09-26B7-4E59-A7AE-2ACFEA3555C6}" presName="linNode" presStyleCnt="0"/>
      <dgm:spPr/>
    </dgm:pt>
    <dgm:pt modelId="{4FCBA863-A6A3-49E2-BDC5-A63A53B9B829}" type="pres">
      <dgm:prSet presAssocID="{7E0D6A09-26B7-4E59-A7AE-2ACFEA3555C6}" presName="parTx" presStyleLbl="revTx" presStyleIdx="3" presStyleCnt="5">
        <dgm:presLayoutVars>
          <dgm:chMax val="1"/>
          <dgm:bulletEnabled val="1"/>
        </dgm:presLayoutVars>
      </dgm:prSet>
      <dgm:spPr/>
    </dgm:pt>
    <dgm:pt modelId="{9A8421F9-ACEA-4B7D-9DDE-979C630E9299}" type="pres">
      <dgm:prSet presAssocID="{7E0D6A09-26B7-4E59-A7AE-2ACFEA3555C6}" presName="bracket" presStyleLbl="parChTrans1D1" presStyleIdx="3" presStyleCnt="5"/>
      <dgm:spPr/>
    </dgm:pt>
    <dgm:pt modelId="{E59517B4-E63A-407B-B753-DF98B44C62C5}" type="pres">
      <dgm:prSet presAssocID="{7E0D6A09-26B7-4E59-A7AE-2ACFEA3555C6}" presName="spH" presStyleCnt="0"/>
      <dgm:spPr/>
    </dgm:pt>
    <dgm:pt modelId="{A977C12A-B9F0-4843-A1D9-E11B83FE6D12}" type="pres">
      <dgm:prSet presAssocID="{7E0D6A09-26B7-4E59-A7AE-2ACFEA3555C6}" presName="desTx" presStyleLbl="node1" presStyleIdx="3" presStyleCnt="4">
        <dgm:presLayoutVars>
          <dgm:bulletEnabled val="1"/>
        </dgm:presLayoutVars>
      </dgm:prSet>
      <dgm:spPr/>
    </dgm:pt>
    <dgm:pt modelId="{CBC039D1-6853-41E6-A3EC-85ACD6C13A39}" type="pres">
      <dgm:prSet presAssocID="{5867BF26-2DA0-4E6D-80C2-01C0D8239846}" presName="spV" presStyleCnt="0"/>
      <dgm:spPr/>
    </dgm:pt>
    <dgm:pt modelId="{16F4EF40-9DDF-410F-B98B-2CDB0264C8E3}" type="pres">
      <dgm:prSet presAssocID="{D46C43C7-9C97-4353-AF4D-394D9860B253}" presName="linNode" presStyleCnt="0"/>
      <dgm:spPr/>
    </dgm:pt>
    <dgm:pt modelId="{E80FCA64-45A2-4E23-902D-B225BFE99C9D}" type="pres">
      <dgm:prSet presAssocID="{D46C43C7-9C97-4353-AF4D-394D9860B253}" presName="parTx" presStyleLbl="revTx" presStyleIdx="4" presStyleCnt="5">
        <dgm:presLayoutVars>
          <dgm:chMax val="1"/>
          <dgm:bulletEnabled val="1"/>
        </dgm:presLayoutVars>
      </dgm:prSet>
      <dgm:spPr/>
    </dgm:pt>
    <dgm:pt modelId="{B2AA02C8-BD48-4AD3-9D48-090A42132D58}" type="pres">
      <dgm:prSet presAssocID="{D46C43C7-9C97-4353-AF4D-394D9860B253}" presName="bracket" presStyleLbl="parChTrans1D1" presStyleIdx="4" presStyleCnt="5"/>
      <dgm:spPr/>
    </dgm:pt>
    <dgm:pt modelId="{84BE2CDF-0DDC-40BE-A448-DD48C15DE05D}" type="pres">
      <dgm:prSet presAssocID="{D46C43C7-9C97-4353-AF4D-394D9860B253}" presName="spH" presStyleCnt="0"/>
      <dgm:spPr/>
    </dgm:pt>
  </dgm:ptLst>
  <dgm:cxnLst>
    <dgm:cxn modelId="{BCBB2B11-7CA1-9149-B7F2-2F4955B3F0B3}" type="presOf" srcId="{666829D5-11B0-4050-B1EC-F4BBF0027134}" destId="{1C9AFC8F-F79C-4D90-8F7E-33FC1E3BF86F}" srcOrd="0" destOrd="0" presId="urn:diagrams.loki3.com/BracketList+Icon"/>
    <dgm:cxn modelId="{577A7716-061C-7C48-A181-B7AF5E6A2FC7}" type="presOf" srcId="{6F506581-9CA0-4E03-8536-6B544B002472}" destId="{B05DF564-E60A-4023-BCDE-3F4EEF9282C7}" srcOrd="0" destOrd="0" presId="urn:diagrams.loki3.com/BracketList+Icon"/>
    <dgm:cxn modelId="{9E8E3B1F-4C05-AB42-801F-1BC7DF00620D}" type="presOf" srcId="{12BCC367-27E3-47C6-B0A0-3EDE89F64F8F}" destId="{FBB5033A-DA92-4149-BF06-36CAEF9462C1}" srcOrd="0" destOrd="0" presId="urn:diagrams.loki3.com/BracketList+Icon"/>
    <dgm:cxn modelId="{B7FB022E-8CDC-437C-A36C-233B143764D1}" srcId="{66ACFF4A-F664-4DBA-A951-FC5AC57EB0A3}" destId="{149CA59E-4ADB-4351-AC35-65624F0FA970}" srcOrd="1" destOrd="0" parTransId="{3E78E345-B216-4E6F-A7AB-C39FB8474AC7}" sibTransId="{D8868FA7-116C-4321-A841-DBE530CBBA69}"/>
    <dgm:cxn modelId="{68741531-FD27-2B42-8550-96A33616E572}" type="presOf" srcId="{66ACFF4A-F664-4DBA-A951-FC5AC57EB0A3}" destId="{055C1ECA-5147-4485-BA69-881C376A18D4}" srcOrd="0" destOrd="0" presId="urn:diagrams.loki3.com/BracketList+Icon"/>
    <dgm:cxn modelId="{ACEF3667-191A-4398-8E23-AFE0D47DB066}" srcId="{66ACFF4A-F664-4DBA-A951-FC5AC57EB0A3}" destId="{7E0D6A09-26B7-4E59-A7AE-2ACFEA3555C6}" srcOrd="3" destOrd="0" parTransId="{FB8C1324-B6CA-4AF5-BB38-C25DCEA27E40}" sibTransId="{5867BF26-2DA0-4E6D-80C2-01C0D8239846}"/>
    <dgm:cxn modelId="{DD88D847-922F-F94B-92B7-9DF5D268DC95}" type="presOf" srcId="{763E3B23-D07F-430D-A8AA-D7156F644B62}" destId="{FBB5033A-DA92-4149-BF06-36CAEF9462C1}" srcOrd="0" destOrd="2" presId="urn:diagrams.loki3.com/BracketList+Icon"/>
    <dgm:cxn modelId="{A1410A4C-9FC5-4170-ACE5-404CF979657C}" srcId="{66ACFF4A-F664-4DBA-A951-FC5AC57EB0A3}" destId="{B353BD7E-10D3-4F00-8B33-A82E7EACEF4B}" srcOrd="2" destOrd="0" parTransId="{4AA894DB-823E-4EC3-B45C-FBA8875F8492}" sibTransId="{4DF7FDF6-E95F-4255-9358-26BB53904FD7}"/>
    <dgm:cxn modelId="{FB11286F-2B0D-424A-950F-B7608C5CF8DD}" type="presOf" srcId="{2AF2EB52-56FA-4FFA-B342-DDF355BC1335}" destId="{99B19F9E-29CB-4BDE-94C9-AEBE071874AB}" srcOrd="0" destOrd="0" presId="urn:diagrams.loki3.com/BracketList+Icon"/>
    <dgm:cxn modelId="{A5841B59-304B-E04E-8999-1779CFFF0A00}" type="presOf" srcId="{7E0D6A09-26B7-4E59-A7AE-2ACFEA3555C6}" destId="{4FCBA863-A6A3-49E2-BDC5-A63A53B9B829}" srcOrd="0" destOrd="0" presId="urn:diagrams.loki3.com/BracketList+Icon"/>
    <dgm:cxn modelId="{BCD40D85-3036-4408-8AD4-74854F4540B2}" srcId="{66ACFF4A-F664-4DBA-A951-FC5AC57EB0A3}" destId="{D46C43C7-9C97-4353-AF4D-394D9860B253}" srcOrd="4" destOrd="0" parTransId="{1E6D384C-9FC6-4F29-B8A7-8526363CC872}" sibTransId="{BFBA0592-E87A-4ACA-BFC8-AC382A19E1C1}"/>
    <dgm:cxn modelId="{4FA47F8C-E959-4BF4-A1D1-CFE8D35AC441}" srcId="{666829D5-11B0-4050-B1EC-F4BBF0027134}" destId="{763E3B23-D07F-430D-A8AA-D7156F644B62}" srcOrd="2" destOrd="0" parTransId="{78E6A4F6-350C-4F13-8D17-F3E71AB1E505}" sibTransId="{756D3A73-CB8D-43C7-896D-6DFFCF52C33C}"/>
    <dgm:cxn modelId="{3246D69B-D13A-A948-A4A7-C1E4D2BF2B45}" type="presOf" srcId="{909FA023-7062-4967-ABC9-67E06CE22927}" destId="{A977C12A-B9F0-4843-A1D9-E11B83FE6D12}" srcOrd="0" destOrd="0" presId="urn:diagrams.loki3.com/BracketList+Icon"/>
    <dgm:cxn modelId="{070485AA-2E6B-4608-BF3F-92C3D37A6027}" srcId="{66ACFF4A-F664-4DBA-A951-FC5AC57EB0A3}" destId="{666829D5-11B0-4050-B1EC-F4BBF0027134}" srcOrd="0" destOrd="0" parTransId="{B6B8C9F2-4F8C-4659-81E6-A797859E8AD6}" sibTransId="{38304C0A-65AA-4DFE-B339-38BB8B62506A}"/>
    <dgm:cxn modelId="{B25353AD-802C-4DA9-A8D0-194814A3FA6B}" srcId="{666829D5-11B0-4050-B1EC-F4BBF0027134}" destId="{12BCC367-27E3-47C6-B0A0-3EDE89F64F8F}" srcOrd="0" destOrd="0" parTransId="{47439488-EDB0-46E0-951C-FB48FB241659}" sibTransId="{4B697B3B-0778-4980-87F2-8DBE03E80F3B}"/>
    <dgm:cxn modelId="{436E86C7-400F-EC45-A5AC-EF096F5AFB98}" type="presOf" srcId="{B353BD7E-10D3-4F00-8B33-A82E7EACEF4B}" destId="{F81CC1F3-5646-4976-B302-775EAC6BE9DB}" srcOrd="0" destOrd="0" presId="urn:diagrams.loki3.com/BracketList+Icon"/>
    <dgm:cxn modelId="{7629F6CB-F326-4764-98D7-6068BE63CECB}" srcId="{7E0D6A09-26B7-4E59-A7AE-2ACFEA3555C6}" destId="{909FA023-7062-4967-ABC9-67E06CE22927}" srcOrd="0" destOrd="0" parTransId="{DF39546F-214E-4A79-8C1E-ED5306486282}" sibTransId="{4B8F65E9-173B-4D1B-8F87-3A391B8D39C2}"/>
    <dgm:cxn modelId="{3F0621DB-A15C-453F-B050-9AB28ADF76DE}" srcId="{149CA59E-4ADB-4351-AC35-65624F0FA970}" destId="{6F506581-9CA0-4E03-8536-6B544B002472}" srcOrd="0" destOrd="0" parTransId="{105D2C3C-FB6F-4F4D-8CA4-2D3C34096993}" sibTransId="{C96EC211-C9FB-4BD4-8822-452026EC11DB}"/>
    <dgm:cxn modelId="{DD8410DD-F15D-4C05-941D-DFF02FCF2D19}" srcId="{666829D5-11B0-4050-B1EC-F4BBF0027134}" destId="{DC1B6B8D-2764-4AFA-B5ED-457D6C43DBFD}" srcOrd="1" destOrd="0" parTransId="{5B0A233A-E536-4DA2-BB6A-54061FA998BE}" sibTransId="{3A3D7EA0-0A95-409B-9C7F-6CEC32B2F411}"/>
    <dgm:cxn modelId="{16A642E2-559B-4541-81DD-46EE9F54A638}" type="presOf" srcId="{D46C43C7-9C97-4353-AF4D-394D9860B253}" destId="{E80FCA64-45A2-4E23-902D-B225BFE99C9D}" srcOrd="0" destOrd="0" presId="urn:diagrams.loki3.com/BracketList+Icon"/>
    <dgm:cxn modelId="{01CAC4EB-933C-4F86-B6E5-78B8BD02AB8E}" srcId="{B353BD7E-10D3-4F00-8B33-A82E7EACEF4B}" destId="{2AF2EB52-56FA-4FFA-B342-DDF355BC1335}" srcOrd="0" destOrd="0" parTransId="{8DD6E1B9-6B98-4C4C-8C41-7787A3B70A18}" sibTransId="{ADC18AB4-CDA6-4AC7-86B7-10D9FC837E34}"/>
    <dgm:cxn modelId="{72DD7BF7-03A7-1248-A26D-F022C038312B}" type="presOf" srcId="{DC1B6B8D-2764-4AFA-B5ED-457D6C43DBFD}" destId="{FBB5033A-DA92-4149-BF06-36CAEF9462C1}" srcOrd="0" destOrd="1" presId="urn:diagrams.loki3.com/BracketList+Icon"/>
    <dgm:cxn modelId="{7885BFF8-D01B-0C48-95F9-1E24368E3985}" type="presOf" srcId="{149CA59E-4ADB-4351-AC35-65624F0FA970}" destId="{E7541753-2695-457C-B958-C0F57A1CD251}" srcOrd="0" destOrd="0" presId="urn:diagrams.loki3.com/BracketList+Icon"/>
    <dgm:cxn modelId="{FD897598-69F0-AF4A-A6A6-21A2A44089B8}" type="presParOf" srcId="{055C1ECA-5147-4485-BA69-881C376A18D4}" destId="{46D72F4B-603E-4D5F-87DB-AA95B94F958B}" srcOrd="0" destOrd="0" presId="urn:diagrams.loki3.com/BracketList+Icon"/>
    <dgm:cxn modelId="{01E2F2D9-26A5-AF4F-95D3-5022672251C4}" type="presParOf" srcId="{46D72F4B-603E-4D5F-87DB-AA95B94F958B}" destId="{1C9AFC8F-F79C-4D90-8F7E-33FC1E3BF86F}" srcOrd="0" destOrd="0" presId="urn:diagrams.loki3.com/BracketList+Icon"/>
    <dgm:cxn modelId="{9DC7809F-F2E2-A24F-9978-2246865DE786}" type="presParOf" srcId="{46D72F4B-603E-4D5F-87DB-AA95B94F958B}" destId="{E8CCBB0E-E77A-481A-8562-088CF143C55C}" srcOrd="1" destOrd="0" presId="urn:diagrams.loki3.com/BracketList+Icon"/>
    <dgm:cxn modelId="{E3FA959E-2101-7245-8D52-D0BBF74EF373}" type="presParOf" srcId="{46D72F4B-603E-4D5F-87DB-AA95B94F958B}" destId="{6324BC92-9E9F-4866-B6AB-33F033074119}" srcOrd="2" destOrd="0" presId="urn:diagrams.loki3.com/BracketList+Icon"/>
    <dgm:cxn modelId="{20EE95B4-8241-4D42-B96D-7492BD279194}" type="presParOf" srcId="{46D72F4B-603E-4D5F-87DB-AA95B94F958B}" destId="{FBB5033A-DA92-4149-BF06-36CAEF9462C1}" srcOrd="3" destOrd="0" presId="urn:diagrams.loki3.com/BracketList+Icon"/>
    <dgm:cxn modelId="{28E1AAE9-4CF5-D842-9309-DC138CF85799}" type="presParOf" srcId="{055C1ECA-5147-4485-BA69-881C376A18D4}" destId="{607EB65E-2FF4-4E7F-ABDD-836A5427D9EE}" srcOrd="1" destOrd="0" presId="urn:diagrams.loki3.com/BracketList+Icon"/>
    <dgm:cxn modelId="{25734228-985F-1E40-AAA2-1BA2588D3D34}" type="presParOf" srcId="{055C1ECA-5147-4485-BA69-881C376A18D4}" destId="{DB25AA6C-C477-4ABD-B5A1-CF1F71162736}" srcOrd="2" destOrd="0" presId="urn:diagrams.loki3.com/BracketList+Icon"/>
    <dgm:cxn modelId="{9789BDC1-828A-504F-95FE-11B1DA944EB6}" type="presParOf" srcId="{DB25AA6C-C477-4ABD-B5A1-CF1F71162736}" destId="{E7541753-2695-457C-B958-C0F57A1CD251}" srcOrd="0" destOrd="0" presId="urn:diagrams.loki3.com/BracketList+Icon"/>
    <dgm:cxn modelId="{FE2C39DD-B443-8749-A3D2-6EB2C9C15486}" type="presParOf" srcId="{DB25AA6C-C477-4ABD-B5A1-CF1F71162736}" destId="{73BD9E40-513A-49D8-9882-A53976CC92A2}" srcOrd="1" destOrd="0" presId="urn:diagrams.loki3.com/BracketList+Icon"/>
    <dgm:cxn modelId="{8005188A-F64D-834C-AAD4-12D08CBD4EF7}" type="presParOf" srcId="{DB25AA6C-C477-4ABD-B5A1-CF1F71162736}" destId="{1F642381-11F3-4971-B3E1-63EE84AA65AD}" srcOrd="2" destOrd="0" presId="urn:diagrams.loki3.com/BracketList+Icon"/>
    <dgm:cxn modelId="{0C589BE8-0EE8-E24D-B127-CDABAAFA9B86}" type="presParOf" srcId="{DB25AA6C-C477-4ABD-B5A1-CF1F71162736}" destId="{B05DF564-E60A-4023-BCDE-3F4EEF9282C7}" srcOrd="3" destOrd="0" presId="urn:diagrams.loki3.com/BracketList+Icon"/>
    <dgm:cxn modelId="{EF54D79D-6D51-7F49-A582-59CA3A5E8F64}" type="presParOf" srcId="{055C1ECA-5147-4485-BA69-881C376A18D4}" destId="{1E810C4A-6D4A-4EB3-A5BD-041860911C93}" srcOrd="3" destOrd="0" presId="urn:diagrams.loki3.com/BracketList+Icon"/>
    <dgm:cxn modelId="{92EF4AE1-5751-074D-9495-89C9A98A8F88}" type="presParOf" srcId="{055C1ECA-5147-4485-BA69-881C376A18D4}" destId="{A9D9115B-171C-4085-85E7-B6BA2CB6979F}" srcOrd="4" destOrd="0" presId="urn:diagrams.loki3.com/BracketList+Icon"/>
    <dgm:cxn modelId="{6888D29B-4A6D-2E42-BAE6-466445AD1F6D}" type="presParOf" srcId="{A9D9115B-171C-4085-85E7-B6BA2CB6979F}" destId="{F81CC1F3-5646-4976-B302-775EAC6BE9DB}" srcOrd="0" destOrd="0" presId="urn:diagrams.loki3.com/BracketList+Icon"/>
    <dgm:cxn modelId="{1006F72E-1B24-0142-86A0-5439A5270563}" type="presParOf" srcId="{A9D9115B-171C-4085-85E7-B6BA2CB6979F}" destId="{4526678E-1B2F-4745-95F2-86CC2C7AF611}" srcOrd="1" destOrd="0" presId="urn:diagrams.loki3.com/BracketList+Icon"/>
    <dgm:cxn modelId="{CBF00D22-F41F-3F4E-A4E7-68A94DB3508E}" type="presParOf" srcId="{A9D9115B-171C-4085-85E7-B6BA2CB6979F}" destId="{0B2896BB-CB8B-4FAA-B80C-86164A2BFFEE}" srcOrd="2" destOrd="0" presId="urn:diagrams.loki3.com/BracketList+Icon"/>
    <dgm:cxn modelId="{638F00C8-8652-214C-A3F1-E106BCDC4E0B}" type="presParOf" srcId="{A9D9115B-171C-4085-85E7-B6BA2CB6979F}" destId="{99B19F9E-29CB-4BDE-94C9-AEBE071874AB}" srcOrd="3" destOrd="0" presId="urn:diagrams.loki3.com/BracketList+Icon"/>
    <dgm:cxn modelId="{739CB194-E5B5-5A48-BFFC-37794C70A6A2}" type="presParOf" srcId="{055C1ECA-5147-4485-BA69-881C376A18D4}" destId="{B8E40669-7E48-49D5-B32E-2AE4083268E0}" srcOrd="5" destOrd="0" presId="urn:diagrams.loki3.com/BracketList+Icon"/>
    <dgm:cxn modelId="{85BA7E95-FA8F-1F40-87FF-7944C5DFD056}" type="presParOf" srcId="{055C1ECA-5147-4485-BA69-881C376A18D4}" destId="{C5490461-D08D-44A4-92DE-3174A56B01E0}" srcOrd="6" destOrd="0" presId="urn:diagrams.loki3.com/BracketList+Icon"/>
    <dgm:cxn modelId="{1E1C8C3F-A83E-2B49-BE64-6F9C516AEB62}" type="presParOf" srcId="{C5490461-D08D-44A4-92DE-3174A56B01E0}" destId="{4FCBA863-A6A3-49E2-BDC5-A63A53B9B829}" srcOrd="0" destOrd="0" presId="urn:diagrams.loki3.com/BracketList+Icon"/>
    <dgm:cxn modelId="{67778CD4-2F1C-CA4D-B799-8CC78CA1B792}" type="presParOf" srcId="{C5490461-D08D-44A4-92DE-3174A56B01E0}" destId="{9A8421F9-ACEA-4B7D-9DDE-979C630E9299}" srcOrd="1" destOrd="0" presId="urn:diagrams.loki3.com/BracketList+Icon"/>
    <dgm:cxn modelId="{0280757A-67D3-F641-9C5B-FBE996A41F2B}" type="presParOf" srcId="{C5490461-D08D-44A4-92DE-3174A56B01E0}" destId="{E59517B4-E63A-407B-B753-DF98B44C62C5}" srcOrd="2" destOrd="0" presId="urn:diagrams.loki3.com/BracketList+Icon"/>
    <dgm:cxn modelId="{4C18B0D0-6B45-BC4E-94ED-42CACCE587AF}" type="presParOf" srcId="{C5490461-D08D-44A4-92DE-3174A56B01E0}" destId="{A977C12A-B9F0-4843-A1D9-E11B83FE6D12}" srcOrd="3" destOrd="0" presId="urn:diagrams.loki3.com/BracketList+Icon"/>
    <dgm:cxn modelId="{AA469680-C5C6-114E-AEB0-78F85A3D9986}" type="presParOf" srcId="{055C1ECA-5147-4485-BA69-881C376A18D4}" destId="{CBC039D1-6853-41E6-A3EC-85ACD6C13A39}" srcOrd="7" destOrd="0" presId="urn:diagrams.loki3.com/BracketList+Icon"/>
    <dgm:cxn modelId="{EA9DA0C0-698A-3642-A571-9FE4B756F838}" type="presParOf" srcId="{055C1ECA-5147-4485-BA69-881C376A18D4}" destId="{16F4EF40-9DDF-410F-B98B-2CDB0264C8E3}" srcOrd="8" destOrd="0" presId="urn:diagrams.loki3.com/BracketList+Icon"/>
    <dgm:cxn modelId="{5CC3DB4A-973A-4A4C-9035-0FE9DF676C70}" type="presParOf" srcId="{16F4EF40-9DDF-410F-B98B-2CDB0264C8E3}" destId="{E80FCA64-45A2-4E23-902D-B225BFE99C9D}" srcOrd="0" destOrd="0" presId="urn:diagrams.loki3.com/BracketList+Icon"/>
    <dgm:cxn modelId="{E18FDDBB-9B5D-804C-A9F7-C2036CDFF3B6}" type="presParOf" srcId="{16F4EF40-9DDF-410F-B98B-2CDB0264C8E3}" destId="{B2AA02C8-BD48-4AD3-9D48-090A42132D58}" srcOrd="1" destOrd="0" presId="urn:diagrams.loki3.com/BracketList+Icon"/>
    <dgm:cxn modelId="{E84493FD-1A2D-F641-B51A-553DE16F7154}" type="presParOf" srcId="{16F4EF40-9DDF-410F-B98B-2CDB0264C8E3}" destId="{84BE2CDF-0DDC-40BE-A448-DD48C15DE05D}" srcOrd="2" destOrd="0" presId="urn:diagrams.loki3.com/BracketList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CCE64A-3E18-4566-A135-AF86E467FD59}">
      <dsp:nvSpPr>
        <dsp:cNvPr id="0" name=""/>
        <dsp:cNvSpPr/>
      </dsp:nvSpPr>
      <dsp:spPr>
        <a:xfrm>
          <a:off x="685799" y="0"/>
          <a:ext cx="7772400" cy="5001419"/>
        </a:xfrm>
        <a:prstGeom prst="rightArrow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B58DF7-37C7-46D0-AE1C-EF19B601BEFD}">
      <dsp:nvSpPr>
        <dsp:cNvPr id="0" name=""/>
        <dsp:cNvSpPr/>
      </dsp:nvSpPr>
      <dsp:spPr>
        <a:xfrm>
          <a:off x="4632" y="1500425"/>
          <a:ext cx="2932397" cy="200056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100" kern="1200" dirty="0"/>
            <a:t>Patentová přihláška</a:t>
          </a:r>
        </a:p>
      </dsp:txBody>
      <dsp:txXfrm>
        <a:off x="102292" y="1598085"/>
        <a:ext cx="2737077" cy="1805247"/>
      </dsp:txXfrm>
    </dsp:sp>
    <dsp:sp modelId="{B2F176C2-01CE-4FEF-892C-B91F22879CDD}">
      <dsp:nvSpPr>
        <dsp:cNvPr id="0" name=""/>
        <dsp:cNvSpPr/>
      </dsp:nvSpPr>
      <dsp:spPr>
        <a:xfrm>
          <a:off x="3105801" y="1500425"/>
          <a:ext cx="2932397" cy="200056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100" kern="1200" dirty="0"/>
            <a:t>Průzkum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400" kern="1200" dirty="0" err="1"/>
            <a:t>Patentovatelnost</a:t>
          </a:r>
          <a:endParaRPr lang="cs-CZ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400" kern="1200" dirty="0"/>
            <a:t>Zveřejnění</a:t>
          </a:r>
        </a:p>
      </dsp:txBody>
      <dsp:txXfrm>
        <a:off x="3203461" y="1598085"/>
        <a:ext cx="2737077" cy="1805247"/>
      </dsp:txXfrm>
    </dsp:sp>
    <dsp:sp modelId="{B654FD8D-FD89-4D5A-A189-11B3725E694D}">
      <dsp:nvSpPr>
        <dsp:cNvPr id="0" name=""/>
        <dsp:cNvSpPr/>
      </dsp:nvSpPr>
      <dsp:spPr>
        <a:xfrm>
          <a:off x="6206969" y="1500425"/>
          <a:ext cx="2932397" cy="200056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100" kern="1200" dirty="0"/>
            <a:t>Patent udělen</a:t>
          </a:r>
        </a:p>
      </dsp:txBody>
      <dsp:txXfrm>
        <a:off x="6304629" y="1598085"/>
        <a:ext cx="2737077" cy="18052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6228FA-903A-49B5-94DC-609AB292BA19}">
      <dsp:nvSpPr>
        <dsp:cNvPr id="0" name=""/>
        <dsp:cNvSpPr/>
      </dsp:nvSpPr>
      <dsp:spPr>
        <a:xfrm>
          <a:off x="0" y="835495"/>
          <a:ext cx="9144000" cy="3657600"/>
        </a:xfrm>
        <a:prstGeom prst="leftRightRibb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23FC2D-173E-4CC2-91B6-6C954695A394}">
      <dsp:nvSpPr>
        <dsp:cNvPr id="0" name=""/>
        <dsp:cNvSpPr/>
      </dsp:nvSpPr>
      <dsp:spPr>
        <a:xfrm>
          <a:off x="1097280" y="1475576"/>
          <a:ext cx="3017519" cy="1792224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8016" rIns="0" bIns="137160" numCol="1" spcCol="1270" anchor="ctr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600" kern="1200" dirty="0"/>
            <a:t>Majitel patentu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800" kern="1200" dirty="0"/>
            <a:t>Exkluzivní práva</a:t>
          </a:r>
        </a:p>
      </dsp:txBody>
      <dsp:txXfrm>
        <a:off x="1097280" y="1475576"/>
        <a:ext cx="3017519" cy="1792224"/>
      </dsp:txXfrm>
    </dsp:sp>
    <dsp:sp modelId="{C078AD66-A427-4794-BD44-2C941E60B86C}">
      <dsp:nvSpPr>
        <dsp:cNvPr id="0" name=""/>
        <dsp:cNvSpPr/>
      </dsp:nvSpPr>
      <dsp:spPr>
        <a:xfrm>
          <a:off x="4572000" y="2060792"/>
          <a:ext cx="3566160" cy="1792224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8016" rIns="0" bIns="137160" numCol="1" spcCol="1270" anchor="ctr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600" kern="1200" dirty="0"/>
            <a:t>Třetí strany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800" kern="1200" dirty="0"/>
            <a:t>Přístup k informacím</a:t>
          </a:r>
        </a:p>
      </dsp:txBody>
      <dsp:txXfrm>
        <a:off x="4572000" y="2060792"/>
        <a:ext cx="3566160" cy="17922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</a:t>
          </a: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b="1" kern="1200" dirty="0">
              <a:solidFill>
                <a:srgbClr val="FF0000"/>
              </a:solidFill>
            </a:rPr>
            <a:t>Vynález</a:t>
          </a:r>
          <a:endParaRPr lang="cs-CZ" sz="1800" b="1" kern="1200" dirty="0">
            <a:solidFill>
              <a:srgbClr val="FF0000"/>
            </a:solidFill>
          </a:endParaRP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</a:t>
          </a: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b="1" kern="1200" dirty="0">
              <a:solidFill>
                <a:srgbClr val="FF0000"/>
              </a:solidFill>
            </a:rPr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/>
            <a:t>Vynález</a:t>
          </a: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b="0" kern="1200" dirty="0">
              <a:solidFill>
                <a:schemeClr val="tx1"/>
              </a:solidFill>
            </a:rPr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b="1" kern="1200" dirty="0">
              <a:solidFill>
                <a:srgbClr val="FF0000"/>
              </a:solidFill>
            </a:rPr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900" kern="1200" dirty="0"/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kern="1200" dirty="0"/>
            <a:t>Vynález</a:t>
          </a: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b="0" kern="1200" dirty="0">
              <a:solidFill>
                <a:schemeClr val="tx1"/>
              </a:solidFill>
            </a:rPr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b="0" kern="1200" dirty="0">
              <a:solidFill>
                <a:schemeClr val="tx1"/>
              </a:solidFill>
            </a:rPr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b="1" kern="1200" dirty="0">
              <a:solidFill>
                <a:srgbClr val="FF0000"/>
              </a:solidFill>
            </a:rPr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1BB32-9713-45BC-9966-61B9CCA2D725}">
      <dsp:nvSpPr>
        <dsp:cNvPr id="0" name=""/>
        <dsp:cNvSpPr/>
      </dsp:nvSpPr>
      <dsp:spPr>
        <a:xfrm>
          <a:off x="3305969" y="0"/>
          <a:ext cx="4140200" cy="4140200"/>
        </a:xfrm>
        <a:prstGeom prst="diamond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876BF-C7B6-40D5-848B-315411F3AB0B}">
      <dsp:nvSpPr>
        <dsp:cNvPr id="0" name=""/>
        <dsp:cNvSpPr/>
      </dsp:nvSpPr>
      <dsp:spPr>
        <a:xfrm>
          <a:off x="3699288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</a:t>
          </a:r>
        </a:p>
      </dsp:txBody>
      <dsp:txXfrm>
        <a:off x="3778110" y="472141"/>
        <a:ext cx="1457034" cy="1457034"/>
      </dsp:txXfrm>
    </dsp:sp>
    <dsp:sp modelId="{5B7B6163-DC05-46C1-8630-D2A6C0467C58}">
      <dsp:nvSpPr>
        <dsp:cNvPr id="0" name=""/>
        <dsp:cNvSpPr/>
      </dsp:nvSpPr>
      <dsp:spPr>
        <a:xfrm>
          <a:off x="5438172" y="393319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Novost</a:t>
          </a:r>
        </a:p>
      </dsp:txBody>
      <dsp:txXfrm>
        <a:off x="5516994" y="472141"/>
        <a:ext cx="1457034" cy="1457034"/>
      </dsp:txXfrm>
    </dsp:sp>
    <dsp:sp modelId="{365E5C21-D4AF-45A5-B492-326C46B2D36B}">
      <dsp:nvSpPr>
        <dsp:cNvPr id="0" name=""/>
        <dsp:cNvSpPr/>
      </dsp:nvSpPr>
      <dsp:spPr>
        <a:xfrm>
          <a:off x="3699288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Vynálezecká činnost</a:t>
          </a:r>
        </a:p>
      </dsp:txBody>
      <dsp:txXfrm>
        <a:off x="3778110" y="2211025"/>
        <a:ext cx="1457034" cy="1457034"/>
      </dsp:txXfrm>
    </dsp:sp>
    <dsp:sp modelId="{56C7932D-772F-4FD7-B551-6F448F649AA9}">
      <dsp:nvSpPr>
        <dsp:cNvPr id="0" name=""/>
        <dsp:cNvSpPr/>
      </dsp:nvSpPr>
      <dsp:spPr>
        <a:xfrm>
          <a:off x="5438172" y="2132203"/>
          <a:ext cx="1614678" cy="161467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/>
            <a:t>Průmyslová využitelnost</a:t>
          </a:r>
        </a:p>
      </dsp:txBody>
      <dsp:txXfrm>
        <a:off x="5516994" y="2211025"/>
        <a:ext cx="1457034" cy="145703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9AFC8F-F79C-4D90-8F7E-33FC1E3BF86F}">
      <dsp:nvSpPr>
        <dsp:cNvPr id="0" name=""/>
        <dsp:cNvSpPr/>
      </dsp:nvSpPr>
      <dsp:spPr>
        <a:xfrm>
          <a:off x="0" y="290776"/>
          <a:ext cx="2685409" cy="788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63500" rIns="177800" bIns="63500" numCol="1" spcCol="1270" anchor="ctr" anchorCtr="0">
          <a:noAutofit/>
        </a:bodyPr>
        <a:lstStyle/>
        <a:p>
          <a:pPr marL="0" lvl="0" indent="0" algn="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/>
            <a:t>Statutory subject matter</a:t>
          </a:r>
        </a:p>
      </dsp:txBody>
      <dsp:txXfrm>
        <a:off x="0" y="290776"/>
        <a:ext cx="2685409" cy="788906"/>
      </dsp:txXfrm>
    </dsp:sp>
    <dsp:sp modelId="{E8CCBB0E-E77A-481A-8562-088CF143C55C}">
      <dsp:nvSpPr>
        <dsp:cNvPr id="0" name=""/>
        <dsp:cNvSpPr/>
      </dsp:nvSpPr>
      <dsp:spPr>
        <a:xfrm>
          <a:off x="2685409" y="31916"/>
          <a:ext cx="537081" cy="1306625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B5033A-DA92-4149-BF06-36CAEF9462C1}">
      <dsp:nvSpPr>
        <dsp:cNvPr id="0" name=""/>
        <dsp:cNvSpPr/>
      </dsp:nvSpPr>
      <dsp:spPr>
        <a:xfrm>
          <a:off x="3437324" y="31916"/>
          <a:ext cx="7304313" cy="13066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NOT Laws of nature</a:t>
          </a:r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NOT Natural phenomena</a:t>
          </a:r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NOT Abstract Ideas</a:t>
          </a:r>
        </a:p>
      </dsp:txBody>
      <dsp:txXfrm>
        <a:off x="3437324" y="31916"/>
        <a:ext cx="7304313" cy="1306625"/>
      </dsp:txXfrm>
    </dsp:sp>
    <dsp:sp modelId="{E7541753-2695-457C-B958-C0F57A1CD251}">
      <dsp:nvSpPr>
        <dsp:cNvPr id="0" name=""/>
        <dsp:cNvSpPr/>
      </dsp:nvSpPr>
      <dsp:spPr>
        <a:xfrm>
          <a:off x="0" y="1444011"/>
          <a:ext cx="2688034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63500" rIns="177800" bIns="63500" numCol="1" spcCol="1270" anchor="ctr" anchorCtr="0">
          <a:noAutofit/>
        </a:bodyPr>
        <a:lstStyle/>
        <a:p>
          <a:pPr marL="0" lvl="0" indent="0" algn="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/>
            <a:t>Utility</a:t>
          </a:r>
        </a:p>
      </dsp:txBody>
      <dsp:txXfrm>
        <a:off x="0" y="1444011"/>
        <a:ext cx="2688034" cy="495000"/>
      </dsp:txXfrm>
    </dsp:sp>
    <dsp:sp modelId="{73BD9E40-513A-49D8-9882-A53976CC92A2}">
      <dsp:nvSpPr>
        <dsp:cNvPr id="0" name=""/>
        <dsp:cNvSpPr/>
      </dsp:nvSpPr>
      <dsp:spPr>
        <a:xfrm>
          <a:off x="2688034" y="1428542"/>
          <a:ext cx="537606" cy="525937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5DF564-E60A-4023-BCDE-3F4EEF9282C7}">
      <dsp:nvSpPr>
        <dsp:cNvPr id="0" name=""/>
        <dsp:cNvSpPr/>
      </dsp:nvSpPr>
      <dsp:spPr>
        <a:xfrm>
          <a:off x="3440684" y="1428542"/>
          <a:ext cx="7311453" cy="5259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Usefulness – real world use </a:t>
          </a:r>
        </a:p>
      </dsp:txBody>
      <dsp:txXfrm>
        <a:off x="3440684" y="1428542"/>
        <a:ext cx="7311453" cy="525937"/>
      </dsp:txXfrm>
    </dsp:sp>
    <dsp:sp modelId="{F81CC1F3-5646-4976-B302-775EAC6BE9DB}">
      <dsp:nvSpPr>
        <dsp:cNvPr id="0" name=""/>
        <dsp:cNvSpPr/>
      </dsp:nvSpPr>
      <dsp:spPr>
        <a:xfrm>
          <a:off x="0" y="2059948"/>
          <a:ext cx="2688034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63500" rIns="177800" bIns="63500" numCol="1" spcCol="1270" anchor="ctr" anchorCtr="0">
          <a:noAutofit/>
        </a:bodyPr>
        <a:lstStyle/>
        <a:p>
          <a:pPr marL="0" lvl="0" indent="0" algn="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/>
            <a:t>Novelty</a:t>
          </a:r>
        </a:p>
      </dsp:txBody>
      <dsp:txXfrm>
        <a:off x="0" y="2059948"/>
        <a:ext cx="2688034" cy="495000"/>
      </dsp:txXfrm>
    </dsp:sp>
    <dsp:sp modelId="{4526678E-1B2F-4745-95F2-86CC2C7AF611}">
      <dsp:nvSpPr>
        <dsp:cNvPr id="0" name=""/>
        <dsp:cNvSpPr/>
      </dsp:nvSpPr>
      <dsp:spPr>
        <a:xfrm>
          <a:off x="2688034" y="2044479"/>
          <a:ext cx="537606" cy="525937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B19F9E-29CB-4BDE-94C9-AEBE071874AB}">
      <dsp:nvSpPr>
        <dsp:cNvPr id="0" name=""/>
        <dsp:cNvSpPr/>
      </dsp:nvSpPr>
      <dsp:spPr>
        <a:xfrm>
          <a:off x="3440684" y="2044479"/>
          <a:ext cx="7311453" cy="5259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§ 102 – not known before</a:t>
          </a:r>
        </a:p>
      </dsp:txBody>
      <dsp:txXfrm>
        <a:off x="3440684" y="2044479"/>
        <a:ext cx="7311453" cy="525937"/>
      </dsp:txXfrm>
    </dsp:sp>
    <dsp:sp modelId="{4FCBA863-A6A3-49E2-BDC5-A63A53B9B829}">
      <dsp:nvSpPr>
        <dsp:cNvPr id="0" name=""/>
        <dsp:cNvSpPr/>
      </dsp:nvSpPr>
      <dsp:spPr>
        <a:xfrm>
          <a:off x="0" y="2697397"/>
          <a:ext cx="2685409" cy="788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63500" rIns="177800" bIns="63500" numCol="1" spcCol="1270" anchor="ctr" anchorCtr="0">
          <a:noAutofit/>
        </a:bodyPr>
        <a:lstStyle/>
        <a:p>
          <a:pPr marL="0" lvl="0" indent="0" algn="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/>
            <a:t>Non-obviousness</a:t>
          </a:r>
        </a:p>
      </dsp:txBody>
      <dsp:txXfrm>
        <a:off x="0" y="2697397"/>
        <a:ext cx="2685409" cy="788906"/>
      </dsp:txXfrm>
    </dsp:sp>
    <dsp:sp modelId="{9A8421F9-ACEA-4B7D-9DDE-979C630E9299}">
      <dsp:nvSpPr>
        <dsp:cNvPr id="0" name=""/>
        <dsp:cNvSpPr/>
      </dsp:nvSpPr>
      <dsp:spPr>
        <a:xfrm>
          <a:off x="2685409" y="2660417"/>
          <a:ext cx="537081" cy="862866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77C12A-B9F0-4843-A1D9-E11B83FE6D12}">
      <dsp:nvSpPr>
        <dsp:cNvPr id="0" name=""/>
        <dsp:cNvSpPr/>
      </dsp:nvSpPr>
      <dsp:spPr>
        <a:xfrm>
          <a:off x="3437324" y="2660417"/>
          <a:ext cx="7304313" cy="8628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500" kern="1200"/>
            <a:t>§ 103 - </a:t>
          </a:r>
          <a:r>
            <a:rPr lang="en-US" sz="2500" kern="1200"/>
            <a:t>obvious to a person having ordinary skill in the art at the time the invention was made</a:t>
          </a:r>
          <a:endParaRPr lang="cs-CZ" sz="2500" kern="1200"/>
        </a:p>
      </dsp:txBody>
      <dsp:txXfrm>
        <a:off x="3437324" y="2660417"/>
        <a:ext cx="7304313" cy="862866"/>
      </dsp:txXfrm>
    </dsp:sp>
    <dsp:sp modelId="{E80FCA64-45A2-4E23-902D-B225BFE99C9D}">
      <dsp:nvSpPr>
        <dsp:cNvPr id="0" name=""/>
        <dsp:cNvSpPr/>
      </dsp:nvSpPr>
      <dsp:spPr>
        <a:xfrm>
          <a:off x="0" y="3613283"/>
          <a:ext cx="2688034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63500" rIns="177800" bIns="63500" numCol="1" spcCol="1270" anchor="ctr" anchorCtr="0">
          <a:noAutofit/>
        </a:bodyPr>
        <a:lstStyle/>
        <a:p>
          <a:pPr marL="0" lvl="0" indent="0" algn="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500" kern="1200" dirty="0" err="1"/>
            <a:t>Disclosure</a:t>
          </a:r>
          <a:endParaRPr lang="cs-CZ" sz="2500" kern="1200" dirty="0"/>
        </a:p>
      </dsp:txBody>
      <dsp:txXfrm>
        <a:off x="0" y="3613283"/>
        <a:ext cx="2688034" cy="495000"/>
      </dsp:txXfrm>
    </dsp:sp>
    <dsp:sp modelId="{B2AA02C8-BD48-4AD3-9D48-090A42132D58}">
      <dsp:nvSpPr>
        <dsp:cNvPr id="0" name=""/>
        <dsp:cNvSpPr/>
      </dsp:nvSpPr>
      <dsp:spPr>
        <a:xfrm>
          <a:off x="2688034" y="3613283"/>
          <a:ext cx="537606" cy="495000"/>
        </a:xfrm>
        <a:prstGeom prst="leftBrace">
          <a:avLst>
            <a:gd name="adj1" fmla="val 35000"/>
            <a:gd name="adj2" fmla="val 50000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diagrams.loki3.com/BracketList+Icon">
  <dgm:title val="Svislý seznam se složenými závorkami"/>
  <dgm:desc val="Umožňuje znázornit seskupené bloky informací.  Tato volba je vhodná pro velké množství textu úrovně 2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cs-CZ" altLang="cs-CZ"/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cs-CZ" altLang="cs-CZ"/>
          </a:p>
        </p:txBody>
      </p:sp>
      <p:sp>
        <p:nvSpPr>
          <p:cNvPr id="100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cs-CZ" altLang="cs-CZ"/>
          </a:p>
        </p:txBody>
      </p:sp>
      <p:sp>
        <p:nvSpPr>
          <p:cNvPr id="100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634D9CB-1186-4E97-85EF-EEFDD3E78B1E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1845144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5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cs-CZ" altLang="cs-CZ"/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cs-CZ" altLang="cs-CZ"/>
          </a:p>
        </p:txBody>
      </p:sp>
      <p:sp>
        <p:nvSpPr>
          <p:cNvPr id="1024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4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altLang="cs-CZ"/>
              <a:t>Klepnutím lze upravit styly předlohy textu.</a:t>
            </a:r>
          </a:p>
          <a:p>
            <a:pPr lvl="1"/>
            <a:r>
              <a:rPr lang="cs-CZ" altLang="cs-CZ"/>
              <a:t>Druhá úroveň</a:t>
            </a:r>
          </a:p>
          <a:p>
            <a:pPr lvl="2"/>
            <a:r>
              <a:rPr lang="cs-CZ" altLang="cs-CZ"/>
              <a:t>Třetí úroveň</a:t>
            </a:r>
          </a:p>
          <a:p>
            <a:pPr lvl="3"/>
            <a:r>
              <a:rPr lang="cs-CZ" altLang="cs-CZ"/>
              <a:t>Čtvrtá úroveň</a:t>
            </a:r>
          </a:p>
          <a:p>
            <a:pPr lvl="4"/>
            <a:r>
              <a:rPr lang="cs-CZ" altLang="cs-CZ"/>
              <a:t>Pátá úroveň</a:t>
            </a:r>
          </a:p>
        </p:txBody>
      </p:sp>
      <p:sp>
        <p:nvSpPr>
          <p:cNvPr id="1024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cs-CZ" altLang="cs-CZ"/>
          </a:p>
        </p:txBody>
      </p:sp>
      <p:sp>
        <p:nvSpPr>
          <p:cNvPr id="1024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061A6D36-8CFB-40FE-8D60-D2050488125D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138811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Rozhodnutí</a:t>
            </a:r>
            <a:r>
              <a:rPr lang="en-GB" dirty="0"/>
              <a:t> Board of Appeals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C5334-4CC8-644C-A814-457E700367CA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574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A6D36-8CFB-40FE-8D60-D2050488125D}" type="slidenum">
              <a:rPr lang="cs-CZ" altLang="cs-CZ" smtClean="0"/>
              <a:pPr/>
              <a:t>94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160249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8587455-5AC3-4F6B-BE52-826326AFD3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3A84368-F699-48A6-8383-4822D7F23B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DE708CC-0C3F-4567-9698-B54C0F35BD31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  <p:sp>
        <p:nvSpPr>
          <p:cNvPr id="7" name="Nadpis 6">
            <a:extLst>
              <a:ext uri="{FF2B5EF4-FFF2-40B4-BE49-F238E27FC236}">
                <a16:creationId xmlns:a16="http://schemas.microsoft.com/office/drawing/2014/main" id="{322FA9F0-97E4-45C3-84A8-592F85A6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03" y="2900365"/>
            <a:ext cx="11361600" cy="1171580"/>
          </a:xfrm>
        </p:spPr>
        <p:txBody>
          <a:bodyPr anchor="t"/>
          <a:lstStyle>
            <a:lvl1pPr algn="l">
              <a:lnSpc>
                <a:spcPts val="4400"/>
              </a:lnSpc>
              <a:defRPr sz="44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8" name="Podnadpis 2"/>
          <p:cNvSpPr>
            <a:spLocks noGrp="1"/>
          </p:cNvSpPr>
          <p:nvPr>
            <p:ph type="subTitle" idx="1"/>
          </p:nvPr>
        </p:nvSpPr>
        <p:spPr>
          <a:xfrm>
            <a:off x="398503" y="4116404"/>
            <a:ext cx="11361600" cy="698497"/>
          </a:xfrm>
        </p:spPr>
        <p:txBody>
          <a:bodyPr anchor="t"/>
          <a:lstStyle>
            <a:lvl1pPr marL="0" indent="0" algn="l">
              <a:buNone/>
              <a:defRPr lang="cs-CZ" sz="2400" b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cs-CZ" dirty="0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BC5D462A-E758-4BCA-AD83-84964775D7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2" y="414002"/>
            <a:ext cx="1546943" cy="106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8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32" userDrawn="1">
          <p15:clr>
            <a:srgbClr val="FBAE40"/>
          </p15:clr>
        </p15:guide>
        <p15:guide id="2" pos="23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ázky text - dva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ástupný symbol pro obsah 12">
            <a:extLst>
              <a:ext uri="{FF2B5EF4-FFF2-40B4-BE49-F238E27FC236}">
                <a16:creationId xmlns:a16="http://schemas.microsoft.com/office/drawing/2014/main" id="{9622FDD6-5C71-4DE9-BFBE-6443A2855E5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719998" y="718714"/>
            <a:ext cx="5220001" cy="32040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9" name="Zástupný symbol pro text 5">
            <a:extLst>
              <a:ext uri="{FF2B5EF4-FFF2-40B4-BE49-F238E27FC236}">
                <a16:creationId xmlns:a16="http://schemas.microsoft.com/office/drawing/2014/main" id="{8D903DEB-B441-46DB-8462-2640DC8DB3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999" y="4500000"/>
            <a:ext cx="5220000" cy="1331998"/>
          </a:xfrm>
        </p:spPr>
        <p:txBody>
          <a:bodyPr lIns="0" tIns="0" rIns="0" bIns="0" numCol="1" spcCol="324000">
            <a:noAutofit/>
          </a:bodyPr>
          <a:lstStyle>
            <a:lvl1pPr algn="l">
              <a:lnSpc>
                <a:spcPts val="1800"/>
              </a:lnSpc>
              <a:defRPr sz="1500" b="0">
                <a:solidFill>
                  <a:schemeClr val="tx1"/>
                </a:solidFill>
              </a:defRPr>
            </a:lvl1pPr>
            <a:lvl2pPr algn="l">
              <a:defRPr u="none"/>
            </a:lvl2pPr>
            <a:lvl3pPr algn="l">
              <a:defRPr>
                <a:latin typeface="+mn-lt"/>
              </a:defRPr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Zástupný symbol pro text 13">
            <a:extLst>
              <a:ext uri="{FF2B5EF4-FFF2-40B4-BE49-F238E27FC236}">
                <a16:creationId xmlns:a16="http://schemas.microsoft.com/office/drawing/2014/main" id="{66F1D7B9-D1BE-446E-87CA-6AD81AFA83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0724" y="4068000"/>
            <a:ext cx="5220000" cy="360000"/>
          </a:xfrm>
        </p:spPr>
        <p:txBody>
          <a:bodyPr/>
          <a:lstStyle>
            <a:lvl1pPr>
              <a:lnSpc>
                <a:spcPts val="1100"/>
              </a:lnSpc>
              <a:defRPr sz="900" b="1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3" name="Zástupný symbol pro text 5">
            <a:extLst>
              <a:ext uri="{FF2B5EF4-FFF2-40B4-BE49-F238E27FC236}">
                <a16:creationId xmlns:a16="http://schemas.microsoft.com/office/drawing/2014/main" id="{3947EF07-8AF7-4904-8565-F5D81E4282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1279" y="4500000"/>
            <a:ext cx="5220000" cy="1331998"/>
          </a:xfrm>
        </p:spPr>
        <p:txBody>
          <a:bodyPr lIns="0" tIns="0" rIns="0" bIns="0" numCol="1" spcCol="324000">
            <a:noAutofit/>
          </a:bodyPr>
          <a:lstStyle>
            <a:lvl1pPr algn="l">
              <a:lnSpc>
                <a:spcPts val="1800"/>
              </a:lnSpc>
              <a:defRPr sz="1500" b="0">
                <a:solidFill>
                  <a:schemeClr val="tx1"/>
                </a:solidFill>
              </a:defRPr>
            </a:lvl1pPr>
            <a:lvl2pPr algn="l">
              <a:defRPr u="none"/>
            </a:lvl2pPr>
            <a:lvl3pPr algn="l">
              <a:defRPr>
                <a:latin typeface="+mn-lt"/>
              </a:defRPr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5" name="Zástupný symbol pro text 13">
            <a:extLst>
              <a:ext uri="{FF2B5EF4-FFF2-40B4-BE49-F238E27FC236}">
                <a16:creationId xmlns:a16="http://schemas.microsoft.com/office/drawing/2014/main" id="{334B9440-7A06-4BF8-9532-C11248171B0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52003" y="4068000"/>
            <a:ext cx="5220000" cy="360000"/>
          </a:xfrm>
        </p:spPr>
        <p:txBody>
          <a:bodyPr/>
          <a:lstStyle>
            <a:lvl1pPr>
              <a:lnSpc>
                <a:spcPts val="1100"/>
              </a:lnSpc>
              <a:defRPr sz="900" b="1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7" name="Zástupný symbol pro obsah 12">
            <a:extLst>
              <a:ext uri="{FF2B5EF4-FFF2-40B4-BE49-F238E27FC236}">
                <a16:creationId xmlns:a16="http://schemas.microsoft.com/office/drawing/2014/main" id="{263AA377-982D-4CA3-B9BD-C61AF6524812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51280" y="718714"/>
            <a:ext cx="5220001" cy="32040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5FEE0D4D-8DE9-4C74-909E-3D6A7A05C0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8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BD9EAA30-1FED-4896-80B1-3BDC9D5993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89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zní snímek s obrázkem">
    <p:bg>
      <p:bgPr>
        <a:solidFill>
          <a:srgbClr val="9100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zápatí 1"/>
          <p:cNvSpPr>
            <a:spLocks noGrp="1"/>
          </p:cNvSpPr>
          <p:nvPr>
            <p:ph type="ftr" sz="quarter" idx="10"/>
          </p:nvPr>
        </p:nvSpPr>
        <p:spPr>
          <a:xfrm>
            <a:off x="720000" y="6228000"/>
            <a:ext cx="7920000" cy="25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5" name="Zástupný symbol pro číslo snímku 2"/>
          <p:cNvSpPr>
            <a:spLocks noGrp="1"/>
          </p:cNvSpPr>
          <p:nvPr>
            <p:ph type="sldNum" sz="quarter" idx="11"/>
          </p:nvPr>
        </p:nvSpPr>
        <p:spPr>
          <a:xfrm>
            <a:off x="414000" y="6228000"/>
            <a:ext cx="252000" cy="25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D6C118-631F-4A80-9886-907009361577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  <p:sp>
        <p:nvSpPr>
          <p:cNvPr id="8" name="Zástupný symbol pro obrázek 7"/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5842000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na ikonu přidáte obrázek.</a:t>
            </a:r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07BAEFB-3478-47F5-888D-1DA9C581BE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7" y="6048049"/>
            <a:ext cx="865419" cy="59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5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ímek MUNI LAW">
    <p:bg>
      <p:bgPr>
        <a:solidFill>
          <a:srgbClr val="9100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>
            <a:extLst>
              <a:ext uri="{FF2B5EF4-FFF2-40B4-BE49-F238E27FC236}">
                <a16:creationId xmlns:a16="http://schemas.microsoft.com/office/drawing/2014/main" id="{3CB5923B-A900-438F-B7D2-0E35F40784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871" y="2019301"/>
            <a:ext cx="4106255" cy="2833317"/>
          </a:xfrm>
          <a:prstGeom prst="rect">
            <a:avLst/>
          </a:prstGeom>
        </p:spPr>
      </p:pic>
      <p:sp>
        <p:nvSpPr>
          <p:cNvPr id="3" name="Zástupný symbol pro zápatí 1"/>
          <p:cNvSpPr>
            <a:spLocks noGrp="1"/>
          </p:cNvSpPr>
          <p:nvPr>
            <p:ph type="ftr" sz="quarter" idx="10"/>
          </p:nvPr>
        </p:nvSpPr>
        <p:spPr>
          <a:xfrm>
            <a:off x="720000" y="6228000"/>
            <a:ext cx="7920000" cy="252000"/>
          </a:xfrm>
        </p:spPr>
        <p:txBody>
          <a:bodyPr/>
          <a:lstStyle>
            <a:lvl1pPr>
              <a:defRPr>
                <a:solidFill>
                  <a:srgbClr val="9100DC"/>
                </a:solidFill>
              </a:defRPr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4" name="Zástupný symbol pro číslo snímku 2"/>
          <p:cNvSpPr>
            <a:spLocks noGrp="1"/>
          </p:cNvSpPr>
          <p:nvPr>
            <p:ph type="sldNum" sz="quarter" idx="11"/>
          </p:nvPr>
        </p:nvSpPr>
        <p:spPr>
          <a:xfrm>
            <a:off x="414000" y="6228000"/>
            <a:ext cx="252000" cy="252000"/>
          </a:xfrm>
        </p:spPr>
        <p:txBody>
          <a:bodyPr/>
          <a:lstStyle>
            <a:lvl1pPr>
              <a:defRPr>
                <a:solidFill>
                  <a:srgbClr val="9100DC"/>
                </a:solidFill>
              </a:defRPr>
            </a:lvl1pPr>
          </a:lstStyle>
          <a:p>
            <a:fld id="{D6D6C118-631F-4A80-9886-907009361577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</p:spTree>
    <p:extLst>
      <p:ext uri="{BB962C8B-B14F-4D97-AF65-F5344CB8AC3E}">
        <p14:creationId xmlns:p14="http://schemas.microsoft.com/office/powerpoint/2010/main" val="3009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ímek MUN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09" y="2434290"/>
            <a:ext cx="7673489" cy="1989423"/>
          </a:xfrm>
          <a:prstGeom prst="rect">
            <a:avLst/>
          </a:prstGeom>
        </p:spPr>
      </p:pic>
      <p:sp>
        <p:nvSpPr>
          <p:cNvPr id="3" name="Zástupný symbol pro zápatí 1">
            <a:extLst>
              <a:ext uri="{FF2B5EF4-FFF2-40B4-BE49-F238E27FC236}">
                <a16:creationId xmlns:a16="http://schemas.microsoft.com/office/drawing/2014/main" id="{AA728D69-F43C-45BB-A655-A4B6ABA23B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0000" y="6228000"/>
            <a:ext cx="7920000" cy="252000"/>
          </a:xfrm>
        </p:spPr>
        <p:txBody>
          <a:bodyPr/>
          <a:lstStyle>
            <a:lvl1pPr>
              <a:defRPr>
                <a:solidFill>
                  <a:srgbClr val="0000DC"/>
                </a:solidFill>
              </a:defRPr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5" name="Zástupný symbol pro číslo snímku 2">
            <a:extLst>
              <a:ext uri="{FF2B5EF4-FFF2-40B4-BE49-F238E27FC236}">
                <a16:creationId xmlns:a16="http://schemas.microsoft.com/office/drawing/2014/main" id="{B1B107C1-A64C-4C75-A4EF-124CAB9AEE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14000" y="6228000"/>
            <a:ext cx="252000" cy="252000"/>
          </a:xfrm>
        </p:spPr>
        <p:txBody>
          <a:bodyPr/>
          <a:lstStyle>
            <a:lvl1pPr>
              <a:defRPr>
                <a:solidFill>
                  <a:srgbClr val="0000DC"/>
                </a:solidFill>
              </a:defRPr>
            </a:lvl1pPr>
          </a:lstStyle>
          <a:p>
            <a:fld id="{D6D6C118-631F-4A80-9886-907009361577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</p:spTree>
    <p:extLst>
      <p:ext uri="{BB962C8B-B14F-4D97-AF65-F5344CB8AC3E}">
        <p14:creationId xmlns:p14="http://schemas.microsoft.com/office/powerpoint/2010/main" val="791214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D22ECD-AA8F-459C-8929-27A24557E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F37D438-3945-4CD5-B431-2FEF6827E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6C7AA90-AF00-40DD-84E6-FA78DBBB7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A03364E9-A38F-4A64-8A8C-76F8EB0902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2163F60E-E94C-4446-A891-E047B1E915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5A998D65-C58F-4396-857D-62EE4ECF0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FC9-679A-4972-B892-2D919D506D13}" type="datetimeFigureOut">
              <a:rPr lang="cs-CZ" smtClean="0"/>
              <a:t>14.10.2021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91B8E5C9-FDD8-41A2-ADBE-FC105E12B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altLang="cs-CZ"/>
              <a:t>Definujte zápatí - název prezentace / pracoviště</a:t>
            </a:r>
            <a:endParaRPr lang="cs-CZ" altLang="cs-CZ" dirty="0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FAD1860C-9456-40FE-B89C-21CAD7AD7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CD6F-6F72-494C-9F75-EA7F2E402090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</p:spTree>
    <p:extLst>
      <p:ext uri="{BB962C8B-B14F-4D97-AF65-F5344CB8AC3E}">
        <p14:creationId xmlns:p14="http://schemas.microsoft.com/office/powerpoint/2010/main" val="3705995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4D7D630-89BC-48F3-A0D8-C19CE17E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4500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BA3F03D-1D7C-41FF-96AF-6FBE6BA32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>
                    <a:tint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dirty="0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5BA7C28-0E31-4A87-8C48-3CC763F38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FC9-679A-4972-B892-2D919D506D13}" type="datetimeFigureOut">
              <a:rPr lang="cs-CZ" smtClean="0"/>
              <a:t>14.10.2021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9409139-9E81-4BE5-9806-4BBF63B70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0436F47-1984-47BC-8F85-33D3DCC2B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C4988-A65F-4CFF-814F-79CF05650F0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38058759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F711DD-1B9B-4A0E-B2E8-A5BEDE769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EC6B68B3-FBFB-47D7-90BF-A4C7E8725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FC9-679A-4972-B892-2D919D506D13}" type="datetimeFigureOut">
              <a:rPr lang="cs-CZ" smtClean="0"/>
              <a:t>14.10.2021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3BDBB92-1B3E-40A9-AF92-AFAF21E5F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D0166F0-D6A7-4539-BDC2-EF22C7D65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C4988-A65F-4CFF-814F-79CF05650F0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8793758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B127261C-8D59-4F8F-B54D-18B01BE28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91FC9-679A-4972-B892-2D919D506D13}" type="datetimeFigureOut">
              <a:rPr lang="cs-CZ" smtClean="0"/>
              <a:t>14.10.2021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797FD8D5-F9F6-4549-BE50-7730CC9E6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altLang="cs-CZ"/>
              <a:t>Definujte zápatí - název prezentace / pracoviště</a:t>
            </a:r>
            <a:endParaRPr lang="cs-CZ" alt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1CB580FB-1CF5-4F0A-91A4-95CA388D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C118-631F-4A80-9886-907009361577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</p:spTree>
    <p:extLst>
      <p:ext uri="{BB962C8B-B14F-4D97-AF65-F5344CB8AC3E}">
        <p14:creationId xmlns:p14="http://schemas.microsoft.com/office/powerpoint/2010/main" val="387718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zápatí 3"/>
          <p:cNvSpPr>
            <a:spLocks noGrp="1"/>
          </p:cNvSpPr>
          <p:nvPr>
            <p:ph type="ftr" sz="quarter" idx="10"/>
          </p:nvPr>
        </p:nvSpPr>
        <p:spPr>
          <a:xfrm>
            <a:off x="720000" y="6228000"/>
            <a:ext cx="7920000" cy="252000"/>
          </a:xfrm>
        </p:spPr>
        <p:txBody>
          <a:bodyPr/>
          <a:lstStyle>
            <a:lvl1pPr>
              <a:defRPr sz="1200"/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970407D-EE58-4A0B-824B-1D3AE42DD9CF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13" name="Nadpis 12">
            <a:extLst>
              <a:ext uri="{FF2B5EF4-FFF2-40B4-BE49-F238E27FC236}">
                <a16:creationId xmlns:a16="http://schemas.microsoft.com/office/drawing/2014/main" id="{6B0440B8-6781-4DF7-853B-03D5855A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7" name="Zástupný symbol pro obsah 2"/>
          <p:cNvSpPr>
            <a:spLocks noGrp="1"/>
          </p:cNvSpPr>
          <p:nvPr>
            <p:ph idx="1"/>
          </p:nvPr>
        </p:nvSpPr>
        <p:spPr>
          <a:xfrm>
            <a:off x="720000" y="1692002"/>
            <a:ext cx="10753200" cy="4139998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20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083D8F9C-31DA-4A72-9A88-45079BA91C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2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97" userDrawn="1">
          <p15:clr>
            <a:srgbClr val="FBAE40"/>
          </p15:clr>
        </p15:guide>
        <p15:guide id="2" pos="4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Úvodní snímek – inverzní">
    <p:bg>
      <p:bgPr>
        <a:solidFill>
          <a:srgbClr val="9100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8587455-5AC3-4F6B-BE52-826326AFD3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3A84368-F699-48A6-8383-4822D7F23B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E708CC-0C3F-4567-9698-B54C0F35BD31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  <p:sp>
        <p:nvSpPr>
          <p:cNvPr id="7" name="Nadpis 6">
            <a:extLst>
              <a:ext uri="{FF2B5EF4-FFF2-40B4-BE49-F238E27FC236}">
                <a16:creationId xmlns:a16="http://schemas.microsoft.com/office/drawing/2014/main" id="{322FA9F0-97E4-45C3-84A8-592F85A6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03" y="2900365"/>
            <a:ext cx="11361600" cy="1171580"/>
          </a:xfrm>
        </p:spPr>
        <p:txBody>
          <a:bodyPr anchor="t"/>
          <a:lstStyle>
            <a:lvl1pPr algn="l">
              <a:lnSpc>
                <a:spcPts val="44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8" name="Podnadpis 2"/>
          <p:cNvSpPr>
            <a:spLocks noGrp="1"/>
          </p:cNvSpPr>
          <p:nvPr>
            <p:ph type="subTitle" idx="1"/>
          </p:nvPr>
        </p:nvSpPr>
        <p:spPr>
          <a:xfrm>
            <a:off x="398503" y="4116404"/>
            <a:ext cx="11361600" cy="698497"/>
          </a:xfrm>
        </p:spPr>
        <p:txBody>
          <a:bodyPr anchor="t"/>
          <a:lstStyle>
            <a:lvl1pPr marL="0" indent="0" algn="l">
              <a:buNone/>
              <a:defRPr lang="cs-CZ" sz="2400" b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cs-CZ" dirty="0"/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7A9A2BD2-1096-47BE-BE7D-31D4B6ED51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414001"/>
            <a:ext cx="1535992" cy="105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32" userDrawn="1">
          <p15:clr>
            <a:srgbClr val="FBAE40"/>
          </p15:clr>
        </p15:guide>
        <p15:guide id="2" pos="2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, pod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720000" y="1692002"/>
            <a:ext cx="10753200" cy="4139998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20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970407D-EE58-4A0B-824B-1D3AE42DD9CF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7" name="Zástupný symbol pro text 7">
            <a:extLst>
              <a:ext uri="{FF2B5EF4-FFF2-40B4-BE49-F238E27FC236}">
                <a16:creationId xmlns:a16="http://schemas.microsoft.com/office/drawing/2014/main" id="{9F610B39-FB78-4767-BA31-C3D4E7D558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725" y="1296001"/>
            <a:ext cx="10752139" cy="271576"/>
          </a:xfrm>
        </p:spPr>
        <p:txBody>
          <a:bodyPr lIns="0" tIns="0" rIns="0" bIns="0">
            <a:noAutofit/>
          </a:bodyPr>
          <a:lstStyle>
            <a:lvl1pPr algn="l">
              <a:lnSpc>
                <a:spcPts val="2300"/>
              </a:lnSpc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3" name="Nadpis 12">
            <a:extLst>
              <a:ext uri="{FF2B5EF4-FFF2-40B4-BE49-F238E27FC236}">
                <a16:creationId xmlns:a16="http://schemas.microsoft.com/office/drawing/2014/main" id="{6B0440B8-6781-4DF7-853B-03D5855A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BD636BBA-EAE3-4723-B113-5D7145D09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2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16" name="Zástupný symbol pro text 7">
            <a:extLst>
              <a:ext uri="{FF2B5EF4-FFF2-40B4-BE49-F238E27FC236}">
                <a16:creationId xmlns:a16="http://schemas.microsoft.com/office/drawing/2014/main" id="{9F610B39-FB78-4767-BA31-C3D4E7D5586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0725" y="1296001"/>
            <a:ext cx="5220000" cy="271576"/>
          </a:xfrm>
        </p:spPr>
        <p:txBody>
          <a:bodyPr lIns="0" tIns="0" rIns="0" bIns="0">
            <a:noAutofit/>
          </a:bodyPr>
          <a:lstStyle>
            <a:lvl1pPr algn="l">
              <a:lnSpc>
                <a:spcPts val="2300"/>
              </a:lnSpc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8" name="Nadpis 12">
            <a:extLst>
              <a:ext uri="{FF2B5EF4-FFF2-40B4-BE49-F238E27FC236}">
                <a16:creationId xmlns:a16="http://schemas.microsoft.com/office/drawing/2014/main" id="{6B0440B8-6781-4DF7-853B-03D5855A8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21" name="Zástupný symbol pro text 7">
            <a:extLst>
              <a:ext uri="{FF2B5EF4-FFF2-40B4-BE49-F238E27FC236}">
                <a16:creationId xmlns:a16="http://schemas.microsoft.com/office/drawing/2014/main" id="{9F610B39-FB78-4767-BA31-C3D4E7D5586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251279" y="1290515"/>
            <a:ext cx="5220000" cy="271576"/>
          </a:xfrm>
        </p:spPr>
        <p:txBody>
          <a:bodyPr lIns="0" tIns="0" rIns="0" bIns="0">
            <a:noAutofit/>
          </a:bodyPr>
          <a:lstStyle>
            <a:lvl1pPr algn="l">
              <a:lnSpc>
                <a:spcPts val="2300"/>
              </a:lnSpc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Zástupný symbol pro obsah 2"/>
          <p:cNvSpPr>
            <a:spLocks noGrp="1"/>
          </p:cNvSpPr>
          <p:nvPr>
            <p:ph idx="1"/>
          </p:nvPr>
        </p:nvSpPr>
        <p:spPr>
          <a:xfrm>
            <a:off x="720001" y="1692001"/>
            <a:ext cx="5219999" cy="4140000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20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sp>
        <p:nvSpPr>
          <p:cNvPr id="23" name="Zástupný symbol pro obsah 2"/>
          <p:cNvSpPr>
            <a:spLocks noGrp="1"/>
          </p:cNvSpPr>
          <p:nvPr>
            <p:ph idx="28"/>
          </p:nvPr>
        </p:nvSpPr>
        <p:spPr>
          <a:xfrm>
            <a:off x="6251281" y="1690271"/>
            <a:ext cx="5219999" cy="4140000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20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8D071A41-2EBD-49A7-A906-FB9C1EE30D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6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, obsah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obsah 12">
            <a:extLst>
              <a:ext uri="{FF2B5EF4-FFF2-40B4-BE49-F238E27FC236}">
                <a16:creationId xmlns:a16="http://schemas.microsoft.com/office/drawing/2014/main" id="{83517C49-9C06-4658-8660-E0D21D83CE2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719137" y="1695076"/>
            <a:ext cx="5218413" cy="389671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4" name="Nadpis 3">
            <a:extLst>
              <a:ext uri="{FF2B5EF4-FFF2-40B4-BE49-F238E27FC236}">
                <a16:creationId xmlns:a16="http://schemas.microsoft.com/office/drawing/2014/main" id="{ABDE9BC5-EE25-44B2-8081-F2B94BAA6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9" name="Zástupný symbol pro text 13">
            <a:extLst>
              <a:ext uri="{FF2B5EF4-FFF2-40B4-BE49-F238E27FC236}">
                <a16:creationId xmlns:a16="http://schemas.microsoft.com/office/drawing/2014/main" id="{F7FD9E97-5F69-494E-8672-5957527833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0726" y="5599670"/>
            <a:ext cx="5218412" cy="216000"/>
          </a:xfrm>
        </p:spPr>
        <p:txBody>
          <a:bodyPr anchor="ctr"/>
          <a:lstStyle>
            <a:lvl1pPr>
              <a:lnSpc>
                <a:spcPts val="1100"/>
              </a:lnSpc>
              <a:defRPr sz="1000" b="0" i="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Zástupný symbol pro obsah 2"/>
          <p:cNvSpPr>
            <a:spLocks noGrp="1"/>
          </p:cNvSpPr>
          <p:nvPr>
            <p:ph idx="28"/>
          </p:nvPr>
        </p:nvSpPr>
        <p:spPr>
          <a:xfrm>
            <a:off x="6251281" y="1667024"/>
            <a:ext cx="5219999" cy="4140000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sz="2000"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16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pic>
        <p:nvPicPr>
          <p:cNvPr id="13" name="Obrázek 12">
            <a:extLst>
              <a:ext uri="{FF2B5EF4-FFF2-40B4-BE49-F238E27FC236}">
                <a16:creationId xmlns:a16="http://schemas.microsoft.com/office/drawing/2014/main" id="{8EF222EE-72EC-4915-BFF7-454D9FCA75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3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657" userDrawn="1">
          <p15:clr>
            <a:srgbClr val="FBAE40"/>
          </p15:clr>
        </p15:guide>
        <p15:guide id="2" pos="724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, podnadpis a tři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ástupný symbol pro obsah 12">
            <a:extLst>
              <a:ext uri="{FF2B5EF4-FFF2-40B4-BE49-F238E27FC236}">
                <a16:creationId xmlns:a16="http://schemas.microsoft.com/office/drawing/2014/main" id="{548D6DE9-EB16-4D0A-9F96-DD69C3E97213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440000" y="1692004"/>
            <a:ext cx="3311525" cy="223071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6" name="Zástupný symbol pro text 5">
            <a:extLst>
              <a:ext uri="{FF2B5EF4-FFF2-40B4-BE49-F238E27FC236}">
                <a16:creationId xmlns:a16="http://schemas.microsoft.com/office/drawing/2014/main" id="{C2D097E9-9E99-4F02-A434-E69D713D0F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99" y="4414271"/>
            <a:ext cx="3312000" cy="1427730"/>
          </a:xfrm>
        </p:spPr>
        <p:txBody>
          <a:bodyPr lIns="0" tIns="0" rIns="0" bIns="0" numCol="1" spcCol="324000">
            <a:noAutofit/>
          </a:bodyPr>
          <a:lstStyle>
            <a:lvl1pPr algn="l">
              <a:lnSpc>
                <a:spcPts val="1800"/>
              </a:lnSpc>
              <a:defRPr sz="1500" b="0">
                <a:solidFill>
                  <a:schemeClr val="tx1"/>
                </a:solidFill>
              </a:defRPr>
            </a:lvl1pPr>
            <a:lvl2pPr algn="l">
              <a:defRPr u="none"/>
            </a:lvl2pPr>
            <a:lvl3pPr algn="l">
              <a:defRPr>
                <a:latin typeface="+mn-lt"/>
              </a:defRPr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Zástupný symbol pro text 5">
            <a:extLst>
              <a:ext uri="{FF2B5EF4-FFF2-40B4-BE49-F238E27FC236}">
                <a16:creationId xmlns:a16="http://schemas.microsoft.com/office/drawing/2014/main" id="{7E169087-A2FD-4849-9AAC-BD41AA07A5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0000" y="4414271"/>
            <a:ext cx="3312000" cy="1427730"/>
          </a:xfrm>
        </p:spPr>
        <p:txBody>
          <a:bodyPr lIns="0" tIns="0" rIns="0" bIns="0" numCol="1" spcCol="324000">
            <a:noAutofit/>
          </a:bodyPr>
          <a:lstStyle>
            <a:lvl1pPr algn="l">
              <a:lnSpc>
                <a:spcPts val="1800"/>
              </a:lnSpc>
              <a:defRPr sz="1500" b="0">
                <a:solidFill>
                  <a:schemeClr val="tx1"/>
                </a:solidFill>
              </a:defRPr>
            </a:lvl1pPr>
            <a:lvl2pPr algn="l">
              <a:defRPr u="none"/>
            </a:lvl2pPr>
            <a:lvl3pPr algn="l">
              <a:defRPr>
                <a:latin typeface="+mn-lt"/>
              </a:defRPr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Zástupný symbol pro text 5">
            <a:extLst>
              <a:ext uri="{FF2B5EF4-FFF2-40B4-BE49-F238E27FC236}">
                <a16:creationId xmlns:a16="http://schemas.microsoft.com/office/drawing/2014/main" id="{E14CE5FF-FB97-4634-9714-4B5C0FDA38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61200" y="4414270"/>
            <a:ext cx="3312000" cy="1427730"/>
          </a:xfrm>
        </p:spPr>
        <p:txBody>
          <a:bodyPr lIns="0" tIns="0" rIns="0" bIns="0" numCol="1" spcCol="324000">
            <a:noAutofit/>
          </a:bodyPr>
          <a:lstStyle>
            <a:lvl1pPr algn="l">
              <a:lnSpc>
                <a:spcPts val="1800"/>
              </a:lnSpc>
              <a:defRPr sz="1500" b="0">
                <a:solidFill>
                  <a:schemeClr val="tx1"/>
                </a:solidFill>
              </a:defRPr>
            </a:lvl1pPr>
            <a:lvl2pPr algn="l">
              <a:defRPr u="none"/>
            </a:lvl2pPr>
            <a:lvl3pPr algn="l">
              <a:defRPr>
                <a:latin typeface="+mn-lt"/>
              </a:defRPr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Zástupný symbol pro text 13">
            <a:extLst>
              <a:ext uri="{FF2B5EF4-FFF2-40B4-BE49-F238E27FC236}">
                <a16:creationId xmlns:a16="http://schemas.microsoft.com/office/drawing/2014/main" id="{DD220DBF-2B26-4E32-826A-79839FF510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0726" y="4025136"/>
            <a:ext cx="3311525" cy="216000"/>
          </a:xfrm>
        </p:spPr>
        <p:txBody>
          <a:bodyPr anchor="ctr"/>
          <a:lstStyle>
            <a:lvl1pPr>
              <a:lnSpc>
                <a:spcPts val="1100"/>
              </a:lnSpc>
              <a:defRPr sz="1000" b="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5" name="Zástupný symbol pro text 13">
            <a:extLst>
              <a:ext uri="{FF2B5EF4-FFF2-40B4-BE49-F238E27FC236}">
                <a16:creationId xmlns:a16="http://schemas.microsoft.com/office/drawing/2014/main" id="{AD9E96F9-7F56-4453-A9FC-693AF7E57BB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0476" y="4025136"/>
            <a:ext cx="3311525" cy="216000"/>
          </a:xfrm>
        </p:spPr>
        <p:txBody>
          <a:bodyPr anchor="ctr"/>
          <a:lstStyle>
            <a:lvl1pPr>
              <a:lnSpc>
                <a:spcPts val="1100"/>
              </a:lnSpc>
              <a:defRPr sz="1000" b="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Zástupný symbol pro text 13">
            <a:extLst>
              <a:ext uri="{FF2B5EF4-FFF2-40B4-BE49-F238E27FC236}">
                <a16:creationId xmlns:a16="http://schemas.microsoft.com/office/drawing/2014/main" id="{88362389-3E8C-4129-819C-75F0F7922D0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61436" y="4025136"/>
            <a:ext cx="3311525" cy="216000"/>
          </a:xfrm>
        </p:spPr>
        <p:txBody>
          <a:bodyPr anchor="ctr"/>
          <a:lstStyle>
            <a:lvl1pPr>
              <a:lnSpc>
                <a:spcPts val="1100"/>
              </a:lnSpc>
              <a:defRPr sz="1000" b="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8" name="Zástupný symbol pro obsah 12">
            <a:extLst>
              <a:ext uri="{FF2B5EF4-FFF2-40B4-BE49-F238E27FC236}">
                <a16:creationId xmlns:a16="http://schemas.microsoft.com/office/drawing/2014/main" id="{DE897ACA-C285-471C-BF3F-2886D04C7F9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720000" y="1692004"/>
            <a:ext cx="3311525" cy="223071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Zástupný symbol pro obsah 12">
            <a:extLst>
              <a:ext uri="{FF2B5EF4-FFF2-40B4-BE49-F238E27FC236}">
                <a16:creationId xmlns:a16="http://schemas.microsoft.com/office/drawing/2014/main" id="{9AF93628-9CF3-4CB5-A8C7-735B527D49B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60002" y="1692004"/>
            <a:ext cx="3311525" cy="223071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Zástupný symbol pro text 7">
            <a:extLst>
              <a:ext uri="{FF2B5EF4-FFF2-40B4-BE49-F238E27FC236}">
                <a16:creationId xmlns:a16="http://schemas.microsoft.com/office/drawing/2014/main" id="{9F610B39-FB78-4767-BA31-C3D4E7D558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725" y="1296001"/>
            <a:ext cx="10752139" cy="271576"/>
          </a:xfrm>
        </p:spPr>
        <p:txBody>
          <a:bodyPr lIns="0" tIns="0" rIns="0" bIns="0">
            <a:noAutofit/>
          </a:bodyPr>
          <a:lstStyle>
            <a:lvl1pPr algn="l">
              <a:lnSpc>
                <a:spcPts val="2300"/>
              </a:lnSpc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1" name="Nadpis 12">
            <a:extLst>
              <a:ext uri="{FF2B5EF4-FFF2-40B4-BE49-F238E27FC236}">
                <a16:creationId xmlns:a16="http://schemas.microsoft.com/office/drawing/2014/main" id="{6B0440B8-6781-4DF7-853B-03D5855A8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pic>
        <p:nvPicPr>
          <p:cNvPr id="17" name="Obrázek 16">
            <a:extLst>
              <a:ext uri="{FF2B5EF4-FFF2-40B4-BE49-F238E27FC236}">
                <a16:creationId xmlns:a16="http://schemas.microsoft.com/office/drawing/2014/main" id="{46E8DF9B-B034-4030-8D59-8EB30894BE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4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9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sah a text bez nadp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14" name="Zástupný symbol pro obsah 2"/>
          <p:cNvSpPr>
            <a:spLocks noGrp="1"/>
          </p:cNvSpPr>
          <p:nvPr>
            <p:ph idx="1"/>
          </p:nvPr>
        </p:nvSpPr>
        <p:spPr>
          <a:xfrm>
            <a:off x="6272213" y="692150"/>
            <a:ext cx="5200987" cy="5139850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sz="2000"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16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sp>
        <p:nvSpPr>
          <p:cNvPr id="9" name="Zástupný symbol pro obsah 12">
            <a:extLst>
              <a:ext uri="{FF2B5EF4-FFF2-40B4-BE49-F238E27FC236}">
                <a16:creationId xmlns:a16="http://schemas.microsoft.com/office/drawing/2014/main" id="{83517C49-9C06-4658-8660-E0D21D83CE2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719137" y="692152"/>
            <a:ext cx="5218413" cy="4899635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Zástupný symbol pro text 13">
            <a:extLst>
              <a:ext uri="{FF2B5EF4-FFF2-40B4-BE49-F238E27FC236}">
                <a16:creationId xmlns:a16="http://schemas.microsoft.com/office/drawing/2014/main" id="{F7FD9E97-5F69-494E-8672-5957527833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0726" y="5599670"/>
            <a:ext cx="5218412" cy="216000"/>
          </a:xfrm>
        </p:spPr>
        <p:txBody>
          <a:bodyPr anchor="ctr"/>
          <a:lstStyle>
            <a:lvl1pPr>
              <a:lnSpc>
                <a:spcPts val="1100"/>
              </a:lnSpc>
              <a:defRPr sz="1000" b="0" i="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11D939FD-1FD8-4E6C-BF1C-80C9479ECF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38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158" userDrawn="1">
          <p15:clr>
            <a:srgbClr val="FBAE40"/>
          </p15:clr>
        </p15:guide>
        <p15:guide id="2" pos="439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sah bez nadp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patí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 altLang="cs-CZ"/>
              <a:t>FEKT VUT | 1. 10. 2020</a:t>
            </a:r>
            <a:endParaRPr lang="cs-CZ" altLang="cs-CZ" dirty="0"/>
          </a:p>
        </p:txBody>
      </p:sp>
      <p:sp>
        <p:nvSpPr>
          <p:cNvPr id="3" name="Zástupný symbol pro číslo snímku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D6C118-631F-4A80-9886-907009361577}" type="slidenum">
              <a:rPr lang="cs-CZ" altLang="cs-CZ"/>
              <a:pPr/>
              <a:t>‹#›</a:t>
            </a:fld>
            <a:endParaRPr lang="cs-CZ" altLang="cs-CZ" dirty="0"/>
          </a:p>
        </p:txBody>
      </p:sp>
      <p:sp>
        <p:nvSpPr>
          <p:cNvPr id="10" name="Zástupný symbol pro obsah 2"/>
          <p:cNvSpPr>
            <a:spLocks noGrp="1"/>
          </p:cNvSpPr>
          <p:nvPr>
            <p:ph idx="1"/>
          </p:nvPr>
        </p:nvSpPr>
        <p:spPr>
          <a:xfrm>
            <a:off x="720000" y="692150"/>
            <a:ext cx="10753200" cy="5139850"/>
          </a:xfrm>
          <a:prstGeom prst="rect">
            <a:avLst/>
          </a:prstGeom>
        </p:spPr>
        <p:txBody>
          <a:bodyPr/>
          <a:lstStyle>
            <a:lvl1pPr marL="251994" indent="-179996">
              <a:lnSpc>
                <a:spcPct val="150000"/>
              </a:lnSpc>
              <a:buClr>
                <a:schemeClr val="tx2"/>
              </a:buClr>
              <a:buSzPct val="100000"/>
              <a:buFont typeface="Arial" panose="020B0604020202020204" pitchFamily="34" charset="0"/>
              <a:buChar char="̶"/>
              <a:defRPr b="0"/>
            </a:lvl1pPr>
            <a:lvl2pPr marL="503987" indent="-179996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̶"/>
              <a:defRPr sz="2000"/>
            </a:lvl2pPr>
            <a:lvl3pPr marL="914377" indent="0">
              <a:buNone/>
              <a:defRPr/>
            </a:lvl3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8A642DD-F4D1-4553-8BF4-32A8C8CF50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278" y="6054350"/>
            <a:ext cx="867343" cy="59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43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29" name="Rectangle 1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lang="cs-CZ" altLang="cs-CZ" sz="1200" dirty="0" smtClean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nn-NO"/>
              <a:t>FEKT VUT | 1. 10. 2020</a:t>
            </a:r>
            <a:endParaRPr lang="cs-CZ" dirty="0"/>
          </a:p>
        </p:txBody>
      </p:sp>
      <p:sp>
        <p:nvSpPr>
          <p:cNvPr id="64530" name="Rectangle 1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2"/>
                </a:solidFill>
                <a:latin typeface="+mj-lt"/>
              </a:defRPr>
            </a:lvl1pPr>
          </a:lstStyle>
          <a:p>
            <a:fld id="{0DE708CC-0C3F-4567-9698-B54C0F35BD31}" type="slidenum">
              <a:rPr lang="cs-CZ" altLang="cs-CZ" smtClean="0"/>
              <a:pPr/>
              <a:t>‹#›</a:t>
            </a:fld>
            <a:endParaRPr lang="cs-CZ" altLang="cs-CZ" dirty="0"/>
          </a:p>
        </p:txBody>
      </p:sp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73EFD05-44F7-4406-AC4D-1167FBFF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A4DA628E-D8CA-41EE-AA1A-D14D1A53A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00" y="1872000"/>
            <a:ext cx="10753200" cy="39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cs-CZ" dirty="0"/>
              <a:t>Upravte styly předlohy textu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4" r:id="rId2"/>
    <p:sldLayoutId id="2147483690" r:id="rId3"/>
    <p:sldLayoutId id="2147483685" r:id="rId4"/>
    <p:sldLayoutId id="2147483688" r:id="rId5"/>
    <p:sldLayoutId id="2147483674" r:id="rId6"/>
    <p:sldLayoutId id="2147483673" r:id="rId7"/>
    <p:sldLayoutId id="2147483676" r:id="rId8"/>
    <p:sldLayoutId id="2147483675" r:id="rId9"/>
    <p:sldLayoutId id="2147483677" r:id="rId10"/>
    <p:sldLayoutId id="2147483686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7D"/>
          </a:solidFill>
          <a:latin typeface="Tahoma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chemeClr val="tx2"/>
        </a:buClr>
        <a:buSzPct val="100000"/>
        <a:buFontTx/>
        <a:buNone/>
        <a:defRPr sz="2800" b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tx2"/>
        </a:buClr>
        <a:buSzPct val="100000"/>
        <a:buFontTx/>
        <a:buNone/>
        <a:defRPr sz="1500" b="0">
          <a:solidFill>
            <a:schemeClr val="tx1"/>
          </a:solidFill>
          <a:latin typeface="+mn-lt"/>
        </a:defRPr>
      </a:lvl2pPr>
      <a:lvl3pPr marL="914377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folHlink"/>
        </a:buClr>
        <a:buSzPct val="80000"/>
        <a:buFontTx/>
        <a:buNone/>
        <a:defRPr sz="1500" b="0">
          <a:solidFill>
            <a:schemeClr val="tx1"/>
          </a:solidFill>
          <a:latin typeface="+mn-lt"/>
        </a:defRPr>
      </a:lvl3pPr>
      <a:lvl4pPr marL="1371566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accent2"/>
        </a:buClr>
        <a:buSzPct val="90000"/>
        <a:buFontTx/>
        <a:buNone/>
        <a:defRPr sz="1500" b="0">
          <a:solidFill>
            <a:schemeClr val="tx1"/>
          </a:solidFill>
          <a:latin typeface="+mn-lt"/>
        </a:defRPr>
      </a:lvl4pPr>
      <a:lvl5pPr marL="1828754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accent1"/>
        </a:buClr>
        <a:buFontTx/>
        <a:buNone/>
        <a:defRPr sz="1500" b="0">
          <a:solidFill>
            <a:schemeClr val="tx1"/>
          </a:solidFill>
          <a:latin typeface="+mn-lt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Blip>
          <a:blip r:embed="rId20"/>
        </a:buBlip>
        <a:defRPr>
          <a:solidFill>
            <a:schemeClr val="tx1"/>
          </a:solidFill>
          <a:latin typeface="+mn-lt"/>
        </a:defRPr>
      </a:lvl6pPr>
      <a:lvl7pPr marL="2743131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accent1"/>
        </a:buClr>
        <a:buFont typeface="Arial" panose="020B0604020202020204" pitchFamily="34" charset="0"/>
        <a:buNone/>
        <a:defRPr baseline="0">
          <a:solidFill>
            <a:schemeClr val="tx1"/>
          </a:solidFill>
          <a:latin typeface="+mn-lt"/>
        </a:defRPr>
      </a:lvl7pPr>
      <a:lvl8pPr marL="3200320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accent1"/>
        </a:buClr>
        <a:buFont typeface="Arial" panose="020B0604020202020204" pitchFamily="34" charset="0"/>
        <a:buNone/>
        <a:defRPr>
          <a:solidFill>
            <a:schemeClr val="tx1"/>
          </a:solidFill>
          <a:latin typeface="+mn-lt"/>
        </a:defRPr>
      </a:lvl8pPr>
      <a:lvl9pPr marL="3657509" indent="0" algn="l" rtl="0" eaLnBrk="1" fontAlgn="base" hangingPunct="1">
        <a:lnSpc>
          <a:spcPts val="1800"/>
        </a:lnSpc>
        <a:spcBef>
          <a:spcPts val="0"/>
        </a:spcBef>
        <a:spcAft>
          <a:spcPct val="0"/>
        </a:spcAft>
        <a:buClr>
          <a:schemeClr val="accent1"/>
        </a:buClr>
        <a:buFont typeface="Arial" panose="020B0604020202020204" pitchFamily="34" charset="0"/>
        <a:buNone/>
        <a:defRPr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 userDrawn="1">
          <p15:clr>
            <a:srgbClr val="F26B43"/>
          </p15:clr>
        </p15:guide>
        <p15:guide id="2" pos="4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Europ%C3%A4ische_Patentorganisation" TargetMode="External"/><Relationship Id="rId7" Type="http://schemas.openxmlformats.org/officeDocument/2006/relationships/hyperlink" Target="https://creativecommons.org/licenses/by/2.0/deed.en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en:Creative_Commons" TargetMode="External"/><Relationship Id="rId5" Type="http://schemas.openxmlformats.org/officeDocument/2006/relationships/hyperlink" Target="https://de.wikipedia.org/wiki/Benutzer:Kurmis" TargetMode="External"/><Relationship Id="rId4" Type="http://schemas.openxmlformats.org/officeDocument/2006/relationships/hyperlink" Target="https://de.wikipedia.org/wiki/M%C3%BCnchen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epo.org/publication-server/pdf-document?pn=0005954&amp;ki=A1&amp;cc=E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er.epo.org/espacenet/regviewer?AP=91107112&amp;CY=EP&amp;LG=en&amp;DB=REG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er.epo.org/espacenet/regviewer?AP=96305851&amp;CY=EP&amp;LG=en&amp;DB=REG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er.epo.org/application?number=EP97306722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er.epo.org/application?number=EP97300544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po.org/law-practice/case-law-appeals/recent/t020914eu1.html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po.org/law-practice/case-law-appeals/recent/t061326du1.htm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er.epo.org/espacenet/regviewer?AP=95119547&amp;CY=EP&amp;LG=en&amp;DB=REG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po.org/law-practice/legal-texts/guidelines.html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worldwide.espacenet.com/publicationDetails/biblio?CC=EP&amp;NR=0771280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hyperlink" Target="http://www.law.cornell.edu/wex/patent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patents/US6985875" TargetMode="Externa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po.org/law-practice/legal-texts/html/guidelines/e/g_ii_3_3_1.htm" TargetMode="Externa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>
            <a:extLst>
              <a:ext uri="{FF2B5EF4-FFF2-40B4-BE49-F238E27FC236}">
                <a16:creationId xmlns:a16="http://schemas.microsoft.com/office/drawing/2014/main" id="{0DF9CF73-1624-3D4D-8121-11B91FDB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465" y="2900365"/>
            <a:ext cx="11361737" cy="1171575"/>
          </a:xfrm>
          <a:noFill/>
        </p:spPr>
        <p:txBody>
          <a:bodyPr anchor="ctr">
            <a:normAutofit/>
          </a:bodyPr>
          <a:lstStyle/>
          <a:p>
            <a:r>
              <a:rPr lang="cs-CZ"/>
              <a:t>Softwarové patenty</a:t>
            </a:r>
          </a:p>
        </p:txBody>
      </p:sp>
      <p:sp>
        <p:nvSpPr>
          <p:cNvPr id="7" name="Podnadpis 6">
            <a:extLst>
              <a:ext uri="{FF2B5EF4-FFF2-40B4-BE49-F238E27FC236}">
                <a16:creationId xmlns:a16="http://schemas.microsoft.com/office/drawing/2014/main" id="{806C8F1E-29C9-4841-854C-BE56FF94F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465" y="4116389"/>
            <a:ext cx="11361737" cy="698500"/>
          </a:xfrm>
          <a:noFill/>
        </p:spPr>
        <p:txBody>
          <a:bodyPr>
            <a:normAutofit/>
          </a:bodyPr>
          <a:lstStyle/>
          <a:p>
            <a:r>
              <a:rPr lang="cs-CZ"/>
              <a:t>Matěj Myška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18644DD-6139-7C49-85D2-FB81A587B4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134600" y="6356351"/>
            <a:ext cx="2057400" cy="365125"/>
          </a:xfrm>
          <a:prstGeom prst="rect">
            <a:avLst/>
          </a:prstGeom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defPPr>
              <a:defRPr lang="cs-CZ"/>
            </a:defPPr>
            <a:lvl1pPr marL="0" algn="r" defTabSz="914377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CC1C4988-A65F-4CFF-814F-79CF05650F05}" type="slidenum">
              <a:rPr lang="cs-CZ" smtClean="0"/>
              <a:pPr>
                <a:spcAft>
                  <a:spcPts val="600"/>
                </a:spcAft>
              </a:pPr>
              <a:t>1</a:t>
            </a:fld>
            <a:endParaRPr lang="cs-CZ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973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2506575"/>
              </p:ext>
            </p:extLst>
          </p:nvPr>
        </p:nvGraphicFramePr>
        <p:xfrm>
          <a:off x="720725" y="1692275"/>
          <a:ext cx="10752139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5004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66871B-BE01-44C8-BFC3-5755F9E4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+ další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BF6691-8EBF-4CFC-9D0B-E8E95CA8C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(Jediný vynález, nebo jediná vynálezecká myšlenka)</a:t>
            </a:r>
          </a:p>
          <a:p>
            <a:r>
              <a:rPr lang="cs-CZ" dirty="0"/>
              <a:t>(Uskutečnitelnost na základě popisu)</a:t>
            </a:r>
          </a:p>
          <a:p>
            <a:r>
              <a:rPr lang="cs-CZ" dirty="0"/>
              <a:t>Nejedná se o vyloučený předmět (morálka, veřejný pořádek)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8394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390646-DC96-334C-A91F-03C6B298B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Podmínky </a:t>
            </a:r>
            <a:r>
              <a:rPr lang="cs-CZ" dirty="0" err="1"/>
              <a:t>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8E128AF2-4772-CE48-8D62-75DB5A8F6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Způsobilý předmět – vynález</a:t>
            </a:r>
          </a:p>
          <a:p>
            <a:pPr lvl="1"/>
            <a:r>
              <a:rPr lang="cs-CZ" dirty="0"/>
              <a:t>Metoda uskutečněná počítačem nebo jiným zařízením za pomoci počítačového programu</a:t>
            </a:r>
          </a:p>
          <a:p>
            <a:pPr lvl="1"/>
            <a:r>
              <a:rPr lang="cs-CZ" dirty="0"/>
              <a:t>Počítač (či jiné zařízení) naprogramované k uskutečnění metody</a:t>
            </a:r>
          </a:p>
          <a:p>
            <a:pPr lvl="1"/>
            <a:r>
              <a:rPr lang="cs-CZ" dirty="0"/>
              <a:t>Počítačem použitelné médium obsahující počítačový program, jehož běh uskutečňuje určitou metodu</a:t>
            </a:r>
          </a:p>
          <a:p>
            <a:pPr lvl="1"/>
            <a:r>
              <a:rPr lang="cs-CZ" dirty="0"/>
              <a:t>Počítačový program sám o sobě, který je způsobilý vyvolat dostatečný technický efekt při svém běhu na počítači</a:t>
            </a:r>
          </a:p>
          <a:p>
            <a:r>
              <a:rPr lang="cs-CZ" sz="1051" dirty="0"/>
              <a:t>HLAVATÝ, Dušan. </a:t>
            </a:r>
            <a:r>
              <a:rPr lang="cs-CZ" sz="1051" dirty="0" err="1"/>
              <a:t>Patentovatelnost</a:t>
            </a:r>
            <a:r>
              <a:rPr lang="cs-CZ" sz="1051" dirty="0"/>
              <a:t> počítačových programů [online]. Brno, 2015 [cit. 2020-10-20]. Dostupné z: &lt;https://</a:t>
            </a:r>
            <a:r>
              <a:rPr lang="cs-CZ" sz="1051" dirty="0" err="1"/>
              <a:t>is.muni.cz</a:t>
            </a:r>
            <a:r>
              <a:rPr lang="cs-CZ" sz="1051" dirty="0"/>
              <a:t>/</a:t>
            </a:r>
            <a:r>
              <a:rPr lang="cs-CZ" sz="1051" dirty="0" err="1"/>
              <a:t>th</a:t>
            </a:r>
            <a:r>
              <a:rPr lang="cs-CZ" sz="1051" dirty="0"/>
              <a:t>/w099g/&gt;. Diplomová práce. Masarykova univerzita, Právnická fakulta. Vedoucí práce Matěj Myška. S. 19.</a:t>
            </a:r>
          </a:p>
        </p:txBody>
      </p:sp>
    </p:spTree>
    <p:extLst>
      <p:ext uri="{BB962C8B-B14F-4D97-AF65-F5344CB8AC3E}">
        <p14:creationId xmlns:p14="http://schemas.microsoft.com/office/powerpoint/2010/main" val="1729766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390646-DC96-334C-A91F-03C6B298B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Podmínky </a:t>
            </a:r>
            <a:r>
              <a:rPr lang="cs-CZ" dirty="0" err="1"/>
              <a:t>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8E128AF2-4772-CE48-8D62-75DB5A8F6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/>
              <a:t>Novost – nezpřístupněno veřejnosti</a:t>
            </a:r>
          </a:p>
          <a:p>
            <a:r>
              <a:rPr lang="cs-CZ" dirty="0"/>
              <a:t>Průmyslová využitelnost – vyrobit nebo užít v jakémkoliv odvětví průmyslu – předpokládá se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r>
              <a:rPr lang="cs-CZ" sz="1051" dirty="0"/>
              <a:t>HLAVATÝ, Dušan. </a:t>
            </a:r>
            <a:r>
              <a:rPr lang="cs-CZ" sz="1051" dirty="0" err="1"/>
              <a:t>Patentovatelnost</a:t>
            </a:r>
            <a:r>
              <a:rPr lang="cs-CZ" sz="1051" dirty="0"/>
              <a:t> počítačových programů [online]. Brno, 2015 [cit. 2020-10-20]. Dostupné z: &lt;https://</a:t>
            </a:r>
            <a:r>
              <a:rPr lang="cs-CZ" sz="1051" dirty="0" err="1"/>
              <a:t>is.muni.cz</a:t>
            </a:r>
            <a:r>
              <a:rPr lang="cs-CZ" sz="1051" dirty="0"/>
              <a:t>/</a:t>
            </a:r>
            <a:r>
              <a:rPr lang="cs-CZ" sz="1051" dirty="0" err="1"/>
              <a:t>th</a:t>
            </a:r>
            <a:r>
              <a:rPr lang="cs-CZ" sz="1051" dirty="0"/>
              <a:t>/w099g/&gt;. Diplomová práce. Masarykova univerzita, Právnická fakulta. Vedoucí práce Matěj Myška. S. 19.</a:t>
            </a:r>
          </a:p>
        </p:txBody>
      </p:sp>
    </p:spTree>
    <p:extLst>
      <p:ext uri="{BB962C8B-B14F-4D97-AF65-F5344CB8AC3E}">
        <p14:creationId xmlns:p14="http://schemas.microsoft.com/office/powerpoint/2010/main" val="3757212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6F296B-5DC4-1040-9301-148F46F8F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Podmínky </a:t>
            </a:r>
            <a:r>
              <a:rPr lang="cs-CZ" dirty="0" err="1"/>
              <a:t>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D1541C1A-5D80-B841-B35F-F8972C18C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Výsledek vynálezecké činnosti</a:t>
            </a:r>
          </a:p>
          <a:p>
            <a:r>
              <a:rPr lang="cs-CZ" dirty="0" err="1"/>
              <a:t>Problem</a:t>
            </a:r>
            <a:r>
              <a:rPr lang="cs-CZ" dirty="0"/>
              <a:t>-and-</a:t>
            </a:r>
            <a:r>
              <a:rPr lang="cs-CZ" dirty="0" err="1"/>
              <a:t>solution</a:t>
            </a:r>
            <a:r>
              <a:rPr lang="cs-CZ" dirty="0"/>
              <a:t> </a:t>
            </a:r>
            <a:r>
              <a:rPr lang="cs-CZ" dirty="0" err="1"/>
              <a:t>approach</a:t>
            </a:r>
            <a:endParaRPr lang="cs-CZ" dirty="0"/>
          </a:p>
          <a:p>
            <a:r>
              <a:rPr lang="cs-CZ" dirty="0"/>
              <a:t>1. Identifikace nejbližšího stavu techniky (na základě popisu vynálezu a technických prvků) a porovnání s vynálezem – stav techniky zahrnuje i běžnou znalost</a:t>
            </a:r>
          </a:p>
          <a:p>
            <a:pPr lvl="1"/>
            <a:r>
              <a:rPr lang="cs-CZ" dirty="0">
                <a:ea typeface="+mn-ea"/>
                <a:cs typeface="+mn-cs"/>
              </a:rPr>
              <a:t>Pokud nejsou rozdíly – není nový</a:t>
            </a:r>
          </a:p>
          <a:p>
            <a:pPr lvl="1"/>
            <a:r>
              <a:rPr lang="cs-CZ" dirty="0">
                <a:ea typeface="+mn-ea"/>
                <a:cs typeface="+mn-cs"/>
              </a:rPr>
              <a:t>Pokud jsou rozdíly netechnického charakteru – nezahrnuje vynálezeckou činnost</a:t>
            </a:r>
          </a:p>
          <a:p>
            <a:pPr marL="400041" lvl="1" indent="0">
              <a:buNone/>
            </a:pPr>
            <a:endParaRPr lang="cs-CZ" dirty="0"/>
          </a:p>
          <a:p>
            <a:pPr marL="400041" lvl="1" indent="0">
              <a:buNone/>
            </a:pPr>
            <a:r>
              <a:rPr lang="cs-CZ" sz="1051" dirty="0"/>
              <a:t>HLAVATÝ, Dušan. </a:t>
            </a:r>
            <a:r>
              <a:rPr lang="cs-CZ" sz="1051" dirty="0" err="1"/>
              <a:t>Patentovatelnost</a:t>
            </a:r>
            <a:r>
              <a:rPr lang="cs-CZ" sz="1051" dirty="0"/>
              <a:t> počítačových programů [online]. Brno, 2015 [cit. 2020-10-20]. Dostupné z: &lt;https://</a:t>
            </a:r>
            <a:r>
              <a:rPr lang="cs-CZ" sz="1051" dirty="0" err="1"/>
              <a:t>is.muni.cz</a:t>
            </a:r>
            <a:r>
              <a:rPr lang="cs-CZ" sz="1051" dirty="0"/>
              <a:t>/</a:t>
            </a:r>
            <a:r>
              <a:rPr lang="cs-CZ" sz="1051" dirty="0" err="1"/>
              <a:t>th</a:t>
            </a:r>
            <a:r>
              <a:rPr lang="cs-CZ" sz="1051" dirty="0"/>
              <a:t>/w099g/&gt;. Diplomová práce. Masarykova univerzita, Právnická fakulta. Vedoucí práce Matěj Myška. S. 21.</a:t>
            </a:r>
          </a:p>
          <a:p>
            <a:pPr marL="400041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68772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6F296B-5DC4-1040-9301-148F46F8F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Podmínky 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D1541C1A-5D80-B841-B35F-F8972C18C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/>
              <a:t>Výsledek vynálezecké činnosti</a:t>
            </a:r>
          </a:p>
          <a:p>
            <a:r>
              <a:rPr lang="cs-CZ" dirty="0" err="1"/>
              <a:t>Problem</a:t>
            </a:r>
            <a:r>
              <a:rPr lang="cs-CZ" dirty="0"/>
              <a:t>-and-</a:t>
            </a:r>
            <a:r>
              <a:rPr lang="cs-CZ" dirty="0" err="1"/>
              <a:t>solution</a:t>
            </a:r>
            <a:r>
              <a:rPr lang="cs-CZ" dirty="0"/>
              <a:t> </a:t>
            </a:r>
            <a:r>
              <a:rPr lang="cs-CZ" dirty="0" err="1"/>
              <a:t>approach</a:t>
            </a:r>
            <a:endParaRPr lang="cs-CZ" dirty="0"/>
          </a:p>
          <a:p>
            <a:r>
              <a:rPr lang="cs-CZ" dirty="0"/>
              <a:t>2. Formulování objektivního technického problému řešeného vynálezem</a:t>
            </a:r>
          </a:p>
          <a:p>
            <a:pPr lvl="1"/>
            <a:r>
              <a:rPr lang="cs-CZ" sz="2100" dirty="0"/>
              <a:t>Nutná identifikace technických účinků vynálezu vyvolané technickými prvky odlišující vynález od stavu techniky</a:t>
            </a:r>
          </a:p>
          <a:p>
            <a:pPr lvl="1"/>
            <a:r>
              <a:rPr lang="cs-CZ" sz="2100" dirty="0"/>
              <a:t>Jak je nutno modifikovat současný stav techniky, aby bylo dosaženo těch technických účinků, kterými se přihlašovaný vynález liší? Řešení musí být právě přihlašovanými technickými prvky.</a:t>
            </a:r>
          </a:p>
          <a:p>
            <a:pPr marL="0" indent="0">
              <a:buNone/>
            </a:pPr>
            <a:endParaRPr lang="cs-CZ" sz="1700" dirty="0"/>
          </a:p>
          <a:p>
            <a:pPr marL="0" indent="0">
              <a:buNone/>
            </a:pPr>
            <a:r>
              <a:rPr lang="cs-CZ" sz="1500" dirty="0"/>
              <a:t>HLAVATÝ, Dušan. Patentovatelnost počítačových programů [online]. Brno, 2015 [cit. 2020-10-20]. Dostupné z: &lt;https://is.muni.cz/</a:t>
            </a:r>
            <a:r>
              <a:rPr lang="cs-CZ" sz="1500" dirty="0" err="1"/>
              <a:t>th</a:t>
            </a:r>
            <a:r>
              <a:rPr lang="cs-CZ" sz="1500" dirty="0"/>
              <a:t>/w099g/&gt;. Diplomová práce. Masarykova univerzita, Právnická fakulta. Vedoucí práce Matěj Myška. S. 21.</a:t>
            </a:r>
          </a:p>
        </p:txBody>
      </p:sp>
    </p:spTree>
    <p:extLst>
      <p:ext uri="{BB962C8B-B14F-4D97-AF65-F5344CB8AC3E}">
        <p14:creationId xmlns:p14="http://schemas.microsoft.com/office/powerpoint/2010/main" val="1269812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6F296B-5DC4-1040-9301-148F46F8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720725"/>
            <a:ext cx="10752139" cy="450851"/>
          </a:xfrm>
        </p:spPr>
        <p:txBody>
          <a:bodyPr/>
          <a:lstStyle/>
          <a:p>
            <a:r>
              <a:rPr lang="cs-CZ" dirty="0"/>
              <a:t>Podmínky </a:t>
            </a:r>
            <a:r>
              <a:rPr lang="cs-CZ" dirty="0" err="1"/>
              <a:t>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D1541C1A-5D80-B841-B35F-F8972C18C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25" y="1692275"/>
            <a:ext cx="10752139" cy="4140200"/>
          </a:xfrm>
        </p:spPr>
        <p:txBody>
          <a:bodyPr/>
          <a:lstStyle/>
          <a:p>
            <a:r>
              <a:rPr lang="cs-CZ" dirty="0"/>
              <a:t>Výsledek vynálezecké činnosti</a:t>
            </a:r>
          </a:p>
          <a:p>
            <a:r>
              <a:rPr lang="cs-CZ" dirty="0" err="1"/>
              <a:t>Problem</a:t>
            </a:r>
            <a:r>
              <a:rPr lang="cs-CZ" dirty="0"/>
              <a:t>-and-</a:t>
            </a:r>
            <a:r>
              <a:rPr lang="cs-CZ" dirty="0" err="1"/>
              <a:t>solution</a:t>
            </a:r>
            <a:r>
              <a:rPr lang="cs-CZ" dirty="0"/>
              <a:t> </a:t>
            </a:r>
            <a:r>
              <a:rPr lang="cs-CZ" dirty="0" err="1"/>
              <a:t>approach</a:t>
            </a:r>
            <a:endParaRPr lang="cs-CZ" dirty="0"/>
          </a:p>
          <a:p>
            <a:r>
              <a:rPr lang="cs-CZ" dirty="0"/>
              <a:t>3. Zřejmost</a:t>
            </a:r>
          </a:p>
          <a:p>
            <a:pPr lvl="1"/>
            <a:r>
              <a:rPr lang="cs-CZ" dirty="0"/>
              <a:t>Vyplývá to ze stavu techniky odborníkovi?</a:t>
            </a:r>
          </a:p>
          <a:p>
            <a:pPr lvl="1"/>
            <a:r>
              <a:rPr lang="cs-CZ" dirty="0"/>
              <a:t>Pouhá automatizace úkolu je zřejmá.</a:t>
            </a:r>
          </a:p>
          <a:p>
            <a:pPr lvl="1"/>
            <a:r>
              <a:rPr lang="cs-CZ" dirty="0"/>
              <a:t>Pokud ano: není výsledkem vynálezecké činnosti</a:t>
            </a:r>
          </a:p>
        </p:txBody>
      </p:sp>
    </p:spTree>
    <p:extLst>
      <p:ext uri="{BB962C8B-B14F-4D97-AF65-F5344CB8AC3E}">
        <p14:creationId xmlns:p14="http://schemas.microsoft.com/office/powerpoint/2010/main" val="2033606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725" y="720725"/>
            <a:ext cx="10752139" cy="450851"/>
          </a:xfrm>
        </p:spPr>
        <p:txBody>
          <a:bodyPr/>
          <a:lstStyle/>
          <a:p>
            <a:r>
              <a:rPr lang="en-US" dirty="0"/>
              <a:t>European Patent Office</a:t>
            </a:r>
            <a:endParaRPr lang="cs-CZ" dirty="0"/>
          </a:p>
        </p:txBody>
      </p:sp>
      <p:pic>
        <p:nvPicPr>
          <p:cNvPr id="5" name="Zástupný symbol pro obsah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7591" y="1692275"/>
            <a:ext cx="5518407" cy="4140200"/>
          </a:xfrm>
        </p:spPr>
      </p:pic>
      <p:sp>
        <p:nvSpPr>
          <p:cNvPr id="6" name="Obdélník 5"/>
          <p:cNvSpPr/>
          <p:nvPr/>
        </p:nvSpPr>
        <p:spPr>
          <a:xfrm>
            <a:off x="1498352" y="6211669"/>
            <a:ext cx="91696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/>
              <a:t>Deutsch:</a:t>
            </a:r>
            <a:r>
              <a:rPr lang="de-DE" sz="1400" dirty="0"/>
              <a:t> </a:t>
            </a:r>
            <a:r>
              <a:rPr lang="de-DE" sz="1400" dirty="0">
                <a:hlinkClick r:id="rId3" tooltip="de:Europäische Patentorganisation"/>
              </a:rPr>
              <a:t>Europäisches Patentamt</a:t>
            </a:r>
            <a:r>
              <a:rPr lang="de-DE" sz="1400" dirty="0"/>
              <a:t> in </a:t>
            </a:r>
            <a:r>
              <a:rPr lang="de-DE" sz="1400" dirty="0">
                <a:hlinkClick r:id="rId4" tooltip="de:München"/>
              </a:rPr>
              <a:t>München</a:t>
            </a:r>
            <a:r>
              <a:rPr lang="de-DE" sz="1400" dirty="0"/>
              <a:t> Fotograf: </a:t>
            </a:r>
            <a:r>
              <a:rPr lang="de-DE" sz="1400" dirty="0">
                <a:hlinkClick r:id="rId5" tooltip="de:Benutzer:Kurmis"/>
              </a:rPr>
              <a:t>Oliver </a:t>
            </a:r>
            <a:r>
              <a:rPr lang="de-DE" sz="1400" dirty="0" err="1">
                <a:hlinkClick r:id="rId5" tooltip="de:Benutzer:Kurmis"/>
              </a:rPr>
              <a:t>Kurmis</a:t>
            </a:r>
            <a:endParaRPr lang="en-US" sz="1400" dirty="0"/>
          </a:p>
          <a:p>
            <a:r>
              <a:rPr lang="en-US" sz="1400" dirty="0"/>
              <a:t>This file is licensed under the </a:t>
            </a:r>
            <a:r>
              <a:rPr lang="en-US" sz="1400" dirty="0">
                <a:hlinkClick r:id="rId6" tooltip="w:en:Creative Commons"/>
              </a:rPr>
              <a:t>Creative Commons</a:t>
            </a:r>
            <a:r>
              <a:rPr lang="en-US" sz="1400" dirty="0"/>
              <a:t> </a:t>
            </a:r>
            <a:r>
              <a:rPr lang="en-US" sz="1400" dirty="0">
                <a:hlinkClick r:id="rId7"/>
              </a:rPr>
              <a:t>Attribution 2.0 Generic</a:t>
            </a:r>
            <a:r>
              <a:rPr lang="en-US" sz="1400" dirty="0"/>
              <a:t> license.</a:t>
            </a:r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1782505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172" y="2"/>
            <a:ext cx="8801731" cy="17453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2957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371" y="-6812692"/>
            <a:ext cx="8657322" cy="17167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381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725" y="720725"/>
            <a:ext cx="10752139" cy="450851"/>
          </a:xfrm>
        </p:spPr>
        <p:txBody>
          <a:bodyPr/>
          <a:lstStyle/>
          <a:p>
            <a:r>
              <a:rPr lang="cs-CZ" dirty="0"/>
              <a:t>Problém předmětu ochrany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725" y="1692275"/>
            <a:ext cx="10752139" cy="4140200"/>
          </a:xfrm>
        </p:spPr>
        <p:txBody>
          <a:bodyPr>
            <a:normAutofit fontScale="92500" lnSpcReduction="10000"/>
          </a:bodyPr>
          <a:lstStyle/>
          <a:p>
            <a:r>
              <a:rPr lang="cs-CZ" dirty="0"/>
              <a:t>Zdrojový kód, strojový kód, algoritmy</a:t>
            </a:r>
          </a:p>
          <a:p>
            <a:r>
              <a:rPr lang="cs-CZ" dirty="0"/>
              <a:t>Dvojí povaha software – hybrid</a:t>
            </a:r>
          </a:p>
          <a:p>
            <a:pPr lvl="1"/>
            <a:r>
              <a:rPr lang="cs-CZ" dirty="0"/>
              <a:t>Literární a neliterární složka</a:t>
            </a:r>
            <a:r>
              <a:rPr lang="en-US" dirty="0"/>
              <a:t> (</a:t>
            </a:r>
            <a:r>
              <a:rPr lang="en-US" dirty="0" err="1"/>
              <a:t>funkční</a:t>
            </a:r>
            <a:r>
              <a:rPr lang="en-US" dirty="0"/>
              <a:t>)</a:t>
            </a:r>
          </a:p>
          <a:p>
            <a:r>
              <a:rPr lang="en-US" dirty="0"/>
              <a:t>Idea X Expression Dichotomy</a:t>
            </a:r>
            <a:endParaRPr lang="cs-CZ" dirty="0"/>
          </a:p>
          <a:p>
            <a:r>
              <a:rPr lang="cs-CZ" dirty="0"/>
              <a:t>+ rozlišování software / počítačový program</a:t>
            </a:r>
          </a:p>
          <a:p>
            <a:r>
              <a:rPr lang="cs-CZ" dirty="0"/>
              <a:t>Co a jak </a:t>
            </a:r>
            <a:r>
              <a:rPr lang="en-US" dirty="0" err="1"/>
              <a:t>vlastně</a:t>
            </a:r>
            <a:r>
              <a:rPr lang="en-US" dirty="0"/>
              <a:t> </a:t>
            </a:r>
            <a:r>
              <a:rPr lang="en-US" dirty="0" err="1"/>
              <a:t>chránit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Vyjádření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Funkce</a:t>
            </a:r>
            <a:r>
              <a:rPr lang="en-US" dirty="0"/>
              <a:t>? (</a:t>
            </a:r>
            <a:r>
              <a:rPr lang="en-US" i="1" dirty="0"/>
              <a:t>SAS v WPL</a:t>
            </a:r>
            <a:r>
              <a:rPr lang="en-US" dirty="0"/>
              <a:t>)</a:t>
            </a:r>
            <a:endParaRPr lang="cs-CZ" dirty="0"/>
          </a:p>
          <a:p>
            <a:r>
              <a:rPr lang="cs-CZ" dirty="0"/>
              <a:t>Je funkcionalita chráněna autorským právem?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128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762" y="-9264062"/>
            <a:ext cx="8657322" cy="17167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0254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725" y="720725"/>
            <a:ext cx="10752139" cy="450851"/>
          </a:xfrm>
        </p:spPr>
        <p:txBody>
          <a:bodyPr/>
          <a:lstStyle/>
          <a:p>
            <a:r>
              <a:rPr lang="cs-CZ" dirty="0" err="1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120317"/>
              </p:ext>
            </p:extLst>
          </p:nvPr>
        </p:nvGraphicFramePr>
        <p:xfrm>
          <a:off x="720725" y="1692275"/>
          <a:ext cx="10752139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322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 err="1"/>
              <a:t>Patentovatelnost</a:t>
            </a:r>
            <a:r>
              <a:rPr lang="cs-CZ" dirty="0"/>
              <a:t> – čl. 52 Evropské patentové úmluvy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cs-CZ" i="1" dirty="0"/>
              <a:t>(1) Evropské patenty se udělují na vynálezy ve všech oblastech </a:t>
            </a:r>
            <a:r>
              <a:rPr lang="cs-CZ" i="1" u="sng" dirty="0"/>
              <a:t>techniky</a:t>
            </a:r>
            <a:r>
              <a:rPr lang="cs-CZ" i="1" dirty="0"/>
              <a:t>, pokud jsou nové, zahrnují vynálezeckou činnost a jsou průmyslově využitelné.</a:t>
            </a:r>
          </a:p>
          <a:p>
            <a:pPr marL="0" indent="0">
              <a:buNone/>
            </a:pPr>
            <a:endParaRPr lang="cs-CZ" i="1" dirty="0"/>
          </a:p>
          <a:p>
            <a:pPr marL="0" indent="0">
              <a:buNone/>
            </a:pPr>
            <a:r>
              <a:rPr lang="cs-CZ" i="1" dirty="0"/>
              <a:t>(2) Za vynálezy ve smyslu odstavce 1 se nepovažují zejména: </a:t>
            </a:r>
          </a:p>
          <a:p>
            <a:pPr marL="0" indent="0">
              <a:buNone/>
            </a:pPr>
            <a:r>
              <a:rPr lang="cs-CZ" i="1" dirty="0"/>
              <a:t>(a) objevy, vědecké teorie a matematické metody; </a:t>
            </a:r>
          </a:p>
          <a:p>
            <a:pPr marL="0" indent="0">
              <a:buNone/>
            </a:pPr>
            <a:r>
              <a:rPr lang="cs-CZ" i="1" dirty="0"/>
              <a:t>(b) estetické výtvory; </a:t>
            </a:r>
          </a:p>
          <a:p>
            <a:pPr marL="0" indent="0">
              <a:buNone/>
            </a:pPr>
            <a:r>
              <a:rPr lang="cs-CZ" i="1" dirty="0"/>
              <a:t>(c) plány, pravidla a způsoby vykonávání duševní činnosti, hraní her nebo vykonávání obchodní činnosti, </a:t>
            </a:r>
            <a:r>
              <a:rPr lang="cs-CZ" b="1" i="1" u="sng" dirty="0"/>
              <a:t>jakož i programy počítačů; </a:t>
            </a:r>
          </a:p>
          <a:p>
            <a:pPr marL="0" indent="0">
              <a:buNone/>
            </a:pPr>
            <a:r>
              <a:rPr lang="cs-CZ" i="1" dirty="0"/>
              <a:t>(d) podávání informací.</a:t>
            </a:r>
          </a:p>
          <a:p>
            <a:pPr marL="0" indent="0">
              <a:buNone/>
            </a:pPr>
            <a:endParaRPr lang="cs-CZ" i="1" dirty="0"/>
          </a:p>
          <a:p>
            <a:pPr marL="0" indent="0">
              <a:buNone/>
            </a:pPr>
            <a:r>
              <a:rPr lang="cs-CZ" i="1" dirty="0"/>
              <a:t>(3) Ustanovení odstavce 2 vylučují </a:t>
            </a:r>
            <a:r>
              <a:rPr lang="cs-CZ" i="1" dirty="0" err="1"/>
              <a:t>patentovatelnost</a:t>
            </a:r>
            <a:r>
              <a:rPr lang="cs-CZ" i="1" dirty="0"/>
              <a:t> předmětu nebo činností uvedených v tomto ustanovení pouze pokud se evropská patentová přihláška nebo evropský patent týkají tohoto předmětu nebo činností </a:t>
            </a:r>
            <a:r>
              <a:rPr lang="cs-CZ" i="1" u="sng" dirty="0"/>
              <a:t>jako takových. </a:t>
            </a:r>
          </a:p>
          <a:p>
            <a:pPr marL="0" indent="0">
              <a:buNone/>
            </a:pPr>
            <a:endParaRPr lang="cs-CZ" b="1" dirty="0"/>
          </a:p>
          <a:p>
            <a:pPr marL="0" indent="0">
              <a:buNone/>
            </a:pPr>
            <a:r>
              <a:rPr lang="cs-CZ" dirty="0"/>
              <a:t>Čl. 27 TRIPS ! patentová ochrana = všem druhům vynálezů ve všech oblastech techniky</a:t>
            </a:r>
          </a:p>
          <a:p>
            <a:pPr marL="0" indent="0">
              <a:buNone/>
            </a:pP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832307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390646-DC96-334C-A91F-03C6B298B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Podmínky </a:t>
            </a:r>
            <a:r>
              <a:rPr lang="cs-CZ" dirty="0" err="1"/>
              <a:t>patentovatelnosti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8E128AF2-4772-CE48-8D62-75DB5A8F6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Způsobilý předmět – vynález</a:t>
            </a:r>
          </a:p>
          <a:p>
            <a:pPr lvl="1"/>
            <a:r>
              <a:rPr lang="cs-CZ" dirty="0"/>
              <a:t>Metoda uskutečněná počítačem nebo jiným zařízením za pomoci počítačového programu</a:t>
            </a:r>
          </a:p>
          <a:p>
            <a:pPr lvl="1"/>
            <a:r>
              <a:rPr lang="cs-CZ" dirty="0"/>
              <a:t>Počítač (či jiné zařízení) naprogramované k uskutečnění metody</a:t>
            </a:r>
          </a:p>
          <a:p>
            <a:pPr lvl="1"/>
            <a:r>
              <a:rPr lang="cs-CZ" dirty="0"/>
              <a:t>Počítačem použitelné médium obsahující počítačový program, jehož běh uskutečňuje určitou metodu</a:t>
            </a:r>
          </a:p>
          <a:p>
            <a:pPr lvl="1"/>
            <a:r>
              <a:rPr lang="cs-CZ" dirty="0"/>
              <a:t>Počítačový program sám o sobě, který je způsobilý vyvolat dostatečný technický efekt při svém běhu na počítači</a:t>
            </a:r>
          </a:p>
          <a:p>
            <a:pPr marL="323992" lvl="1" indent="0">
              <a:buNone/>
            </a:pPr>
            <a:endParaRPr lang="cs-CZ" dirty="0"/>
          </a:p>
          <a:p>
            <a:r>
              <a:rPr lang="cs-CZ" sz="1051" dirty="0"/>
              <a:t>HLAVATÝ, Dušan. </a:t>
            </a:r>
            <a:r>
              <a:rPr lang="cs-CZ" sz="1051" dirty="0" err="1"/>
              <a:t>Patentovatelnost</a:t>
            </a:r>
            <a:r>
              <a:rPr lang="cs-CZ" sz="1051" dirty="0"/>
              <a:t> počítačových programů [online]. Brno, 2015 [cit. 2020-10-20]. Dostupné z: &lt;https://</a:t>
            </a:r>
            <a:r>
              <a:rPr lang="cs-CZ" sz="1051" dirty="0" err="1"/>
              <a:t>is.muni.cz</a:t>
            </a:r>
            <a:r>
              <a:rPr lang="cs-CZ" sz="1051" dirty="0"/>
              <a:t>/</a:t>
            </a:r>
            <a:r>
              <a:rPr lang="cs-CZ" sz="1051" dirty="0" err="1"/>
              <a:t>th</a:t>
            </a:r>
            <a:r>
              <a:rPr lang="cs-CZ" sz="1051" dirty="0"/>
              <a:t>/w099g/&gt;. Diplomová práce. Masarykova univerzita, Právnická fakulta. Vedoucí práce Matěj Myška. S. 19.</a:t>
            </a:r>
          </a:p>
        </p:txBody>
      </p:sp>
    </p:spTree>
    <p:extLst>
      <p:ext uri="{BB962C8B-B14F-4D97-AF65-F5344CB8AC3E}">
        <p14:creationId xmlns:p14="http://schemas.microsoft.com/office/powerpoint/2010/main" val="1464483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>
            <a:extLst>
              <a:ext uri="{FF2B5EF4-FFF2-40B4-BE49-F238E27FC236}">
                <a16:creationId xmlns:a16="http://schemas.microsoft.com/office/drawing/2014/main" id="{0DF9CF73-1624-3D4D-8121-11B91FDB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465" y="2900365"/>
            <a:ext cx="11361737" cy="1171575"/>
          </a:xfrm>
          <a:noFill/>
        </p:spPr>
        <p:txBody>
          <a:bodyPr anchor="ctr">
            <a:normAutofit/>
          </a:bodyPr>
          <a:lstStyle/>
          <a:p>
            <a:r>
              <a:rPr lang="cs-CZ" dirty="0"/>
              <a:t>Vynález</a:t>
            </a:r>
          </a:p>
        </p:txBody>
      </p:sp>
      <p:sp>
        <p:nvSpPr>
          <p:cNvPr id="7" name="Podnadpis 6">
            <a:extLst>
              <a:ext uri="{FF2B5EF4-FFF2-40B4-BE49-F238E27FC236}">
                <a16:creationId xmlns:a16="http://schemas.microsoft.com/office/drawing/2014/main" id="{806C8F1E-29C9-4841-854C-BE56FF94F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465" y="4116389"/>
            <a:ext cx="11361737" cy="698500"/>
          </a:xfrm>
          <a:noFill/>
        </p:spPr>
        <p:txBody>
          <a:bodyPr>
            <a:normAutofit lnSpcReduction="10000"/>
          </a:bodyPr>
          <a:lstStyle/>
          <a:p>
            <a:r>
              <a:rPr lang="cs-CZ" dirty="0"/>
              <a:t>Je nutno odlišit počítačový program jako takový od vynálezu realizovaného počítačem?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18644DD-6139-7C49-85D2-FB81A587B4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134600" y="6356351"/>
            <a:ext cx="2057400" cy="365125"/>
          </a:xfrm>
          <a:prstGeom prst="rect">
            <a:avLst/>
          </a:prstGeom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defPPr>
              <a:defRPr lang="cs-CZ"/>
            </a:defPPr>
            <a:lvl1pPr marL="0" algn="r" defTabSz="914377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CC1C4988-A65F-4CFF-814F-79CF05650F05}" type="slidenum">
              <a:rPr lang="cs-CZ" smtClean="0"/>
              <a:pPr>
                <a:spcAft>
                  <a:spcPts val="600"/>
                </a:spcAft>
              </a:pPr>
              <a:t>24</a:t>
            </a:fld>
            <a:endParaRPr lang="cs-CZ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29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CII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Počítačový</a:t>
            </a:r>
            <a:r>
              <a:rPr lang="en-GB" dirty="0"/>
              <a:t> program (</a:t>
            </a:r>
            <a:r>
              <a:rPr lang="en-GB" dirty="0" err="1"/>
              <a:t>jako</a:t>
            </a:r>
            <a:r>
              <a:rPr lang="en-GB" dirty="0"/>
              <a:t> </a:t>
            </a:r>
            <a:r>
              <a:rPr lang="en-GB" dirty="0" err="1"/>
              <a:t>takový</a:t>
            </a:r>
            <a:r>
              <a:rPr lang="en-GB" dirty="0"/>
              <a:t>) </a:t>
            </a:r>
            <a:r>
              <a:rPr lang="en-GB" dirty="0" err="1"/>
              <a:t>není</a:t>
            </a:r>
            <a:r>
              <a:rPr lang="en-GB" dirty="0"/>
              <a:t> </a:t>
            </a:r>
            <a:r>
              <a:rPr lang="en-GB" dirty="0" err="1"/>
              <a:t>vynález</a:t>
            </a:r>
            <a:endParaRPr lang="en-GB" dirty="0"/>
          </a:p>
          <a:p>
            <a:r>
              <a:rPr lang="en-GB" dirty="0" err="1"/>
              <a:t>Vynález</a:t>
            </a:r>
            <a:r>
              <a:rPr lang="en-GB" dirty="0"/>
              <a:t> </a:t>
            </a:r>
            <a:r>
              <a:rPr lang="en-GB" dirty="0" err="1"/>
              <a:t>realizovaný</a:t>
            </a:r>
            <a:r>
              <a:rPr lang="en-GB" dirty="0"/>
              <a:t> </a:t>
            </a:r>
            <a:r>
              <a:rPr lang="en-GB" dirty="0" err="1"/>
              <a:t>počítačem</a:t>
            </a:r>
            <a:r>
              <a:rPr lang="en-GB" dirty="0"/>
              <a:t> je:</a:t>
            </a:r>
          </a:p>
          <a:p>
            <a:pPr lvl="1"/>
            <a:r>
              <a:rPr lang="cs-CZ" dirty="0"/>
              <a:t>Metoda uskutečněná počítačem nebo jiným zařízením za pomoci počítačového programu</a:t>
            </a:r>
          </a:p>
          <a:p>
            <a:pPr lvl="1"/>
            <a:r>
              <a:rPr lang="cs-CZ" dirty="0"/>
              <a:t>Počítač (či jiné zařízení) naprogramované k uskutečnění metody</a:t>
            </a:r>
          </a:p>
          <a:p>
            <a:pPr lvl="1"/>
            <a:r>
              <a:rPr lang="cs-CZ" dirty="0"/>
              <a:t>Počítačem použitelné médium obsahující počítačový program, jehož běh uskutečňuje určitou metodu</a:t>
            </a:r>
          </a:p>
          <a:p>
            <a:pPr lvl="1"/>
            <a:r>
              <a:rPr lang="cs-CZ" dirty="0"/>
              <a:t>Počítačový program sám o sobě, který je způsobilý vyvolat dostatečný technický efekt při svém běhu na počítači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13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 0208/84 – </a:t>
            </a:r>
            <a:r>
              <a:rPr lang="cs-CZ" dirty="0" err="1"/>
              <a:t>Computer-related</a:t>
            </a:r>
            <a:r>
              <a:rPr lang="cs-CZ" dirty="0"/>
              <a:t> </a:t>
            </a:r>
            <a:r>
              <a:rPr lang="cs-CZ" dirty="0" err="1"/>
              <a:t>invention</a:t>
            </a:r>
            <a:br>
              <a:rPr lang="cs-CZ" dirty="0"/>
            </a:br>
            <a:r>
              <a:rPr lang="cs-CZ" dirty="0"/>
              <a:t>15. 6. 1986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>
                <a:hlinkClick r:id="rId3"/>
              </a:rPr>
              <a:t>Metoda a přístroj na vylepšení zpracování digitálních obrázků =&gt; snížení počtu výpočtů k zobrazení a zpracování obrázku</a:t>
            </a:r>
            <a:endParaRPr lang="cs-CZ" dirty="0"/>
          </a:p>
          <a:p>
            <a:r>
              <a:rPr lang="cs-CZ" dirty="0"/>
              <a:t>Posuzována patentovatelnost metody digitálního filtrování uskutečněné počítačovým programem používajícím matematickou metodu a dále patentovatelnost zařízení uskutečňujícího tuto metodu</a:t>
            </a:r>
          </a:p>
          <a:p>
            <a:r>
              <a:rPr lang="cs-CZ" dirty="0"/>
              <a:t>Forma CII:</a:t>
            </a:r>
          </a:p>
          <a:p>
            <a:pPr lvl="1"/>
            <a:r>
              <a:rPr lang="cs-CZ" dirty="0"/>
              <a:t>metoda uskutečněná počítačem pomocí počítačového programu</a:t>
            </a:r>
          </a:p>
          <a:p>
            <a:pPr lvl="1"/>
            <a:r>
              <a:rPr lang="cs-CZ" dirty="0"/>
              <a:t>počítač naprogramovaný k uskutečnění určité metody</a:t>
            </a:r>
          </a:p>
        </p:txBody>
      </p:sp>
    </p:spTree>
    <p:extLst>
      <p:ext uri="{BB962C8B-B14F-4D97-AF65-F5344CB8AC3E}">
        <p14:creationId xmlns:p14="http://schemas.microsoft.com/office/powerpoint/2010/main" val="1187000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0208/84 – </a:t>
            </a:r>
            <a:r>
              <a:rPr lang="cs-CZ" b="1" dirty="0" err="1"/>
              <a:t>Computer-related</a:t>
            </a:r>
            <a:r>
              <a:rPr lang="cs-CZ" b="1" dirty="0"/>
              <a:t> </a:t>
            </a:r>
            <a:r>
              <a:rPr lang="cs-CZ" b="1" dirty="0" err="1"/>
              <a:t>invention</a:t>
            </a:r>
            <a:br>
              <a:rPr lang="cs-CZ" dirty="0"/>
            </a:br>
            <a:r>
              <a:rPr lang="cs-CZ" b="1" dirty="0"/>
              <a:t>15. 6. 1986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cs-CZ"/>
              <a:t>Zamítnuto průzkumovým oddělením</a:t>
            </a:r>
          </a:p>
          <a:p>
            <a:pPr marL="514338" indent="-514338">
              <a:buAutoNum type="arabicParenR"/>
            </a:pPr>
            <a:r>
              <a:rPr lang="cs-CZ"/>
              <a:t>Matematická metoda, která je vyloučena z patentovatelnosti podle EPC; </a:t>
            </a:r>
          </a:p>
          <a:p>
            <a:pPr marL="514338" indent="-514338">
              <a:buAutoNum type="arabicParenR"/>
            </a:pPr>
            <a:r>
              <a:rPr lang="cs-CZ"/>
              <a:t>Provedení nárokované metody pomocí počítačového programu, který běží na obyčejném známém počítači, nemůže být považováno za vynález podle EPC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0792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0208/84 – </a:t>
            </a:r>
            <a:r>
              <a:rPr lang="cs-CZ" b="1" dirty="0" err="1"/>
              <a:t>Computer-related</a:t>
            </a:r>
            <a:r>
              <a:rPr lang="cs-CZ" b="1" dirty="0"/>
              <a:t> </a:t>
            </a:r>
            <a:r>
              <a:rPr lang="cs-CZ" b="1" dirty="0" err="1"/>
              <a:t>invention</a:t>
            </a:r>
            <a:br>
              <a:rPr lang="cs-CZ" dirty="0"/>
            </a:br>
            <a:r>
              <a:rPr lang="cs-CZ" b="1" dirty="0"/>
              <a:t>15. 6. 1986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cs-CZ" dirty="0" err="1"/>
              <a:t>Board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Appeals</a:t>
            </a:r>
            <a:r>
              <a:rPr lang="cs-CZ" dirty="0"/>
              <a:t> – </a:t>
            </a:r>
            <a:r>
              <a:rPr lang="cs-CZ" dirty="0" err="1"/>
              <a:t>overrule</a:t>
            </a:r>
            <a:endParaRPr lang="cs-CZ" dirty="0"/>
          </a:p>
          <a:p>
            <a:r>
              <a:rPr lang="cs-CZ" dirty="0"/>
              <a:t>K CII ve formě metody:</a:t>
            </a:r>
          </a:p>
          <a:p>
            <a:r>
              <a:rPr lang="sk-SK" dirty="0"/>
              <a:t>52 </a:t>
            </a:r>
            <a:r>
              <a:rPr lang="sk-SK" dirty="0" err="1"/>
              <a:t>odst</a:t>
            </a:r>
            <a:r>
              <a:rPr lang="sk-SK" dirty="0"/>
              <a:t>. 2 </a:t>
            </a:r>
            <a:r>
              <a:rPr lang="sk-SK" dirty="0" err="1"/>
              <a:t>písm</a:t>
            </a:r>
            <a:r>
              <a:rPr lang="sk-SK" dirty="0"/>
              <a:t>. a) a </a:t>
            </a:r>
            <a:r>
              <a:rPr lang="sk-SK" dirty="0" err="1"/>
              <a:t>odst</a:t>
            </a:r>
            <a:r>
              <a:rPr lang="sk-SK" dirty="0"/>
              <a:t>. 3 EPC – matematická </a:t>
            </a:r>
            <a:r>
              <a:rPr lang="sk-SK" dirty="0" err="1"/>
              <a:t>metoda</a:t>
            </a:r>
            <a:r>
              <a:rPr lang="sk-SK" dirty="0"/>
              <a:t> a technický proces, </a:t>
            </a:r>
            <a:r>
              <a:rPr lang="sk-SK" dirty="0" err="1"/>
              <a:t>který</a:t>
            </a:r>
            <a:r>
              <a:rPr lang="sk-SK" dirty="0"/>
              <a:t> </a:t>
            </a:r>
            <a:r>
              <a:rPr lang="sk-SK" dirty="0" err="1"/>
              <a:t>ji</a:t>
            </a:r>
            <a:r>
              <a:rPr lang="sk-SK" dirty="0"/>
              <a:t> </a:t>
            </a:r>
            <a:r>
              <a:rPr lang="sk-SK" dirty="0" err="1"/>
              <a:t>využívá</a:t>
            </a:r>
            <a:r>
              <a:rPr lang="sk-SK" dirty="0"/>
              <a:t> a technickými </a:t>
            </a:r>
            <a:r>
              <a:rPr lang="sk-SK" dirty="0" err="1"/>
              <a:t>prostředky</a:t>
            </a:r>
            <a:r>
              <a:rPr lang="sk-SK" dirty="0"/>
              <a:t> </a:t>
            </a:r>
            <a:r>
              <a:rPr lang="sk-SK" dirty="0" err="1"/>
              <a:t>působí</a:t>
            </a:r>
            <a:r>
              <a:rPr lang="sk-SK" dirty="0"/>
              <a:t> na </a:t>
            </a:r>
            <a:r>
              <a:rPr lang="sk-SK" dirty="0" err="1"/>
              <a:t>změnu</a:t>
            </a:r>
            <a:r>
              <a:rPr lang="sk-SK" dirty="0"/>
              <a:t> entity - obrázku</a:t>
            </a:r>
          </a:p>
          <a:p>
            <a:r>
              <a:rPr lang="sk-SK" dirty="0"/>
              <a:t>52 </a:t>
            </a:r>
            <a:r>
              <a:rPr lang="sk-SK" dirty="0" err="1"/>
              <a:t>odst</a:t>
            </a:r>
            <a:r>
              <a:rPr lang="sk-SK" dirty="0"/>
              <a:t>. 2 </a:t>
            </a:r>
            <a:r>
              <a:rPr lang="sk-SK" dirty="0" err="1"/>
              <a:t>písm</a:t>
            </a:r>
            <a:r>
              <a:rPr lang="sk-SK" dirty="0"/>
              <a:t>. c) a </a:t>
            </a:r>
            <a:r>
              <a:rPr lang="sk-SK" dirty="0" err="1"/>
              <a:t>odst</a:t>
            </a:r>
            <a:r>
              <a:rPr lang="sk-SK" dirty="0"/>
              <a:t>. 3 EPC – </a:t>
            </a:r>
            <a:r>
              <a:rPr lang="sk-SK" dirty="0" err="1"/>
              <a:t>není</a:t>
            </a:r>
            <a:r>
              <a:rPr lang="sk-SK" dirty="0"/>
              <a:t> </a:t>
            </a:r>
            <a:r>
              <a:rPr lang="sk-SK" dirty="0" err="1"/>
              <a:t>požadována</a:t>
            </a:r>
            <a:r>
              <a:rPr lang="sk-SK" dirty="0"/>
              <a:t> ochrana pro počítačový program </a:t>
            </a:r>
            <a:r>
              <a:rPr lang="sk-SK" dirty="0" err="1"/>
              <a:t>jako</a:t>
            </a:r>
            <a:r>
              <a:rPr lang="sk-SK" dirty="0"/>
              <a:t> </a:t>
            </a:r>
            <a:r>
              <a:rPr lang="sk-SK" dirty="0" err="1"/>
              <a:t>takový</a:t>
            </a:r>
            <a:r>
              <a:rPr lang="sk-SK" dirty="0"/>
              <a:t> – ten </a:t>
            </a:r>
            <a:r>
              <a:rPr lang="sk-SK" dirty="0" err="1"/>
              <a:t>součástí</a:t>
            </a:r>
            <a:r>
              <a:rPr lang="sk-SK" dirty="0"/>
              <a:t> technického procesu</a:t>
            </a:r>
          </a:p>
          <a:p>
            <a:r>
              <a:rPr lang="cs-CZ" b="1" dirty="0"/>
              <a:t>„Technický efekt“ </a:t>
            </a:r>
            <a:r>
              <a:rPr lang="cs-CZ" dirty="0"/>
              <a:t>– vliv na objekt (fyzickou entitu ve formě signálu – obrázek), změna fyzického stavu</a:t>
            </a:r>
          </a:p>
          <a:p>
            <a:pPr lvl="1"/>
            <a:r>
              <a:rPr lang="cs-CZ" dirty="0"/>
              <a:t>Změna na entitě = obrázek = technický efekt</a:t>
            </a:r>
          </a:p>
        </p:txBody>
      </p:sp>
    </p:spTree>
    <p:extLst>
      <p:ext uri="{BB962C8B-B14F-4D97-AF65-F5344CB8AC3E}">
        <p14:creationId xmlns:p14="http://schemas.microsoft.com/office/powerpoint/2010/main" val="2935050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0208/84 – </a:t>
            </a:r>
            <a:r>
              <a:rPr lang="cs-CZ" b="1" dirty="0" err="1"/>
              <a:t>Computer-related</a:t>
            </a:r>
            <a:r>
              <a:rPr lang="cs-CZ" b="1" dirty="0"/>
              <a:t> </a:t>
            </a:r>
            <a:r>
              <a:rPr lang="cs-CZ" b="1" dirty="0" err="1"/>
              <a:t>invention</a:t>
            </a:r>
            <a:br>
              <a:rPr lang="cs-CZ" dirty="0"/>
            </a:br>
            <a:r>
              <a:rPr lang="cs-CZ" b="1" dirty="0"/>
              <a:t>15. 6. 1986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 err="1"/>
              <a:t>Board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Appeals</a:t>
            </a:r>
            <a:r>
              <a:rPr lang="cs-CZ" dirty="0"/>
              <a:t> – </a:t>
            </a:r>
            <a:r>
              <a:rPr lang="cs-CZ" dirty="0" err="1"/>
              <a:t>overrule</a:t>
            </a:r>
            <a:endParaRPr lang="cs-CZ" dirty="0"/>
          </a:p>
          <a:p>
            <a:r>
              <a:rPr lang="cs-CZ" dirty="0"/>
              <a:t>K CII ve formě počítače uskutečňujícího metodu:</a:t>
            </a:r>
          </a:p>
          <a:p>
            <a:r>
              <a:rPr lang="cs-CZ" dirty="0"/>
              <a:t>Počítač nastavený tak, aby dle počítačového programu kontroloval nebo vykonával technický proces – je </a:t>
            </a:r>
            <a:r>
              <a:rPr lang="cs-CZ" dirty="0" err="1"/>
              <a:t>patentovatelné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38768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DEF1CD-2BEE-A443-986C-F582317C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Zkoumání originality software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6B9D453A-9BCB-434B-888D-FC87A0297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Dle českého práva – původnost (originalita)</a:t>
            </a:r>
          </a:p>
          <a:p>
            <a:r>
              <a:rPr lang="cs-CZ" i="1" dirty="0"/>
              <a:t>„Kritéria uplatňovaná při zjišťování, zda počítačový program je nebo není původním dílem, by neměla obsahovat žádné kvalitativní hodnocení nebo posuzování estetických vlastností programu.“ </a:t>
            </a:r>
            <a:r>
              <a:rPr lang="cs-CZ" dirty="0"/>
              <a:t>Bod odůvodnění č. 32009L0024</a:t>
            </a:r>
            <a:endParaRPr lang="cs-CZ" i="1" dirty="0"/>
          </a:p>
        </p:txBody>
      </p:sp>
    </p:spTree>
    <p:extLst>
      <p:ext uri="{BB962C8B-B14F-4D97-AF65-F5344CB8AC3E}">
        <p14:creationId xmlns:p14="http://schemas.microsoft.com/office/powerpoint/2010/main" val="893548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0208/84 – </a:t>
            </a:r>
            <a:r>
              <a:rPr lang="cs-CZ" b="1" dirty="0" err="1"/>
              <a:t>Computer-related</a:t>
            </a:r>
            <a:r>
              <a:rPr lang="cs-CZ" b="1" dirty="0"/>
              <a:t> </a:t>
            </a:r>
            <a:r>
              <a:rPr lang="cs-CZ" b="1" dirty="0" err="1"/>
              <a:t>invention</a:t>
            </a:r>
            <a:br>
              <a:rPr lang="cs-CZ" dirty="0"/>
            </a:br>
            <a:r>
              <a:rPr lang="cs-CZ" b="1" dirty="0"/>
              <a:t>15. 6. 1986</a:t>
            </a:r>
            <a:endParaRPr lang="en-GB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cs-CZ" i="1" dirty="0"/>
              <a:t>„I. </a:t>
            </a:r>
            <a:r>
              <a:rPr lang="cs-CZ" i="1" dirty="0" err="1"/>
              <a:t>Even</a:t>
            </a:r>
            <a:r>
              <a:rPr lang="cs-CZ" i="1" dirty="0"/>
              <a:t> </a:t>
            </a:r>
            <a:r>
              <a:rPr lang="cs-CZ" i="1" dirty="0" err="1"/>
              <a:t>if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idea </a:t>
            </a:r>
            <a:r>
              <a:rPr lang="cs-CZ" i="1" dirty="0" err="1"/>
              <a:t>underlying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</a:t>
            </a:r>
            <a:r>
              <a:rPr lang="cs-CZ" i="1" dirty="0" err="1"/>
              <a:t>invention</a:t>
            </a:r>
            <a:r>
              <a:rPr lang="cs-CZ" i="1" dirty="0"/>
              <a:t>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considered</a:t>
            </a:r>
            <a:r>
              <a:rPr lang="cs-CZ" i="1" dirty="0"/>
              <a:t> to </a:t>
            </a:r>
            <a:r>
              <a:rPr lang="cs-CZ" i="1" dirty="0" err="1"/>
              <a:t>reside</a:t>
            </a:r>
            <a:r>
              <a:rPr lang="cs-CZ" i="1" dirty="0"/>
              <a:t> in a </a:t>
            </a:r>
            <a:r>
              <a:rPr lang="cs-CZ" i="1" dirty="0" err="1"/>
              <a:t>mathematical</a:t>
            </a:r>
            <a:r>
              <a:rPr lang="cs-CZ" i="1" dirty="0"/>
              <a:t> </a:t>
            </a:r>
            <a:r>
              <a:rPr lang="cs-CZ" i="1" dirty="0" err="1"/>
              <a:t>method</a:t>
            </a:r>
            <a:r>
              <a:rPr lang="cs-CZ" i="1" dirty="0"/>
              <a:t> a </a:t>
            </a:r>
            <a:r>
              <a:rPr lang="cs-CZ" i="1" dirty="0" err="1"/>
              <a:t>claim</a:t>
            </a:r>
            <a:r>
              <a:rPr lang="cs-CZ" i="1" dirty="0"/>
              <a:t> </a:t>
            </a:r>
            <a:r>
              <a:rPr lang="cs-CZ" i="1" dirty="0" err="1"/>
              <a:t>directed</a:t>
            </a:r>
            <a:r>
              <a:rPr lang="cs-CZ" i="1" dirty="0"/>
              <a:t> to a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process</a:t>
            </a:r>
            <a:r>
              <a:rPr lang="cs-CZ" i="1" dirty="0"/>
              <a:t> in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used</a:t>
            </a:r>
            <a:r>
              <a:rPr lang="cs-CZ" i="1" dirty="0"/>
              <a:t> </a:t>
            </a:r>
            <a:r>
              <a:rPr lang="cs-CZ" i="1" dirty="0" err="1"/>
              <a:t>does</a:t>
            </a:r>
            <a:r>
              <a:rPr lang="cs-CZ" i="1" dirty="0"/>
              <a:t> not </a:t>
            </a:r>
            <a:r>
              <a:rPr lang="cs-CZ" i="1" dirty="0" err="1"/>
              <a:t>seek</a:t>
            </a:r>
            <a:r>
              <a:rPr lang="cs-CZ" i="1" dirty="0"/>
              <a:t> </a:t>
            </a:r>
            <a:r>
              <a:rPr lang="cs-CZ" i="1" dirty="0" err="1"/>
              <a:t>protection</a:t>
            </a:r>
            <a:r>
              <a:rPr lang="cs-CZ" i="1" dirty="0"/>
              <a:t> </a:t>
            </a:r>
            <a:r>
              <a:rPr lang="cs-CZ" i="1" dirty="0" err="1"/>
              <a:t>for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mathematical</a:t>
            </a:r>
            <a:r>
              <a:rPr lang="cs-CZ" i="1" dirty="0"/>
              <a:t> </a:t>
            </a:r>
            <a:r>
              <a:rPr lang="cs-CZ" i="1" dirty="0" err="1"/>
              <a:t>method</a:t>
            </a:r>
            <a:r>
              <a:rPr lang="cs-CZ" i="1" dirty="0"/>
              <a:t> as such.</a:t>
            </a:r>
            <a:br>
              <a:rPr lang="cs-CZ" i="1" dirty="0"/>
            </a:br>
            <a:r>
              <a:rPr lang="cs-CZ" i="1" dirty="0"/>
              <a:t>II. A </a:t>
            </a:r>
            <a:r>
              <a:rPr lang="cs-CZ" i="1" dirty="0" err="1"/>
              <a:t>computer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known</a:t>
            </a:r>
            <a:r>
              <a:rPr lang="cs-CZ" i="1" dirty="0"/>
              <a:t> type set up to </a:t>
            </a:r>
            <a:r>
              <a:rPr lang="cs-CZ" i="1" dirty="0" err="1"/>
              <a:t>operate</a:t>
            </a:r>
            <a:r>
              <a:rPr lang="cs-CZ" i="1" dirty="0"/>
              <a:t> </a:t>
            </a:r>
            <a:r>
              <a:rPr lang="cs-CZ" i="1" dirty="0" err="1"/>
              <a:t>according</a:t>
            </a:r>
            <a:r>
              <a:rPr lang="cs-CZ" i="1" dirty="0"/>
              <a:t> to a </a:t>
            </a:r>
            <a:r>
              <a:rPr lang="cs-CZ" i="1" dirty="0" err="1"/>
              <a:t>new</a:t>
            </a:r>
            <a:r>
              <a:rPr lang="cs-CZ" i="1" dirty="0"/>
              <a:t> program </a:t>
            </a:r>
            <a:r>
              <a:rPr lang="cs-CZ" i="1" dirty="0" err="1"/>
              <a:t>cannot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considered</a:t>
            </a:r>
            <a:r>
              <a:rPr lang="cs-CZ" i="1" dirty="0"/>
              <a:t> as </a:t>
            </a:r>
            <a:r>
              <a:rPr lang="cs-CZ" i="1" dirty="0" err="1"/>
              <a:t>forming</a:t>
            </a:r>
            <a:r>
              <a:rPr lang="cs-CZ" i="1" dirty="0"/>
              <a:t> part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state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art as </a:t>
            </a:r>
            <a:r>
              <a:rPr lang="cs-CZ" i="1" dirty="0" err="1"/>
              <a:t>defined</a:t>
            </a:r>
            <a:r>
              <a:rPr lang="cs-CZ" i="1" dirty="0"/>
              <a:t> by </a:t>
            </a:r>
            <a:r>
              <a:rPr lang="cs-CZ" i="1" dirty="0" err="1"/>
              <a:t>Article</a:t>
            </a:r>
            <a:r>
              <a:rPr lang="cs-CZ" i="1" dirty="0"/>
              <a:t> 54(2) EPC.</a:t>
            </a:r>
            <a:br>
              <a:rPr lang="cs-CZ" i="1" dirty="0"/>
            </a:br>
            <a:r>
              <a:rPr lang="cs-CZ" i="1" dirty="0"/>
              <a:t>III. A </a:t>
            </a:r>
            <a:r>
              <a:rPr lang="cs-CZ" i="1" dirty="0" err="1"/>
              <a:t>claim</a:t>
            </a:r>
            <a:r>
              <a:rPr lang="cs-CZ" i="1" dirty="0"/>
              <a:t> </a:t>
            </a:r>
            <a:r>
              <a:rPr lang="cs-CZ" i="1" dirty="0" err="1"/>
              <a:t>directed</a:t>
            </a:r>
            <a:r>
              <a:rPr lang="cs-CZ" i="1" dirty="0"/>
              <a:t> to a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process</a:t>
            </a:r>
            <a:r>
              <a:rPr lang="cs-CZ" i="1" dirty="0"/>
              <a:t>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process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carried</a:t>
            </a:r>
            <a:r>
              <a:rPr lang="cs-CZ" i="1" dirty="0"/>
              <a:t> </a:t>
            </a:r>
            <a:r>
              <a:rPr lang="cs-CZ" i="1" dirty="0" err="1"/>
              <a:t>out</a:t>
            </a:r>
            <a:r>
              <a:rPr lang="cs-CZ" i="1" dirty="0"/>
              <a:t> </a:t>
            </a:r>
            <a:r>
              <a:rPr lang="cs-CZ" i="1" dirty="0" err="1"/>
              <a:t>under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control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program (</a:t>
            </a:r>
            <a:r>
              <a:rPr lang="cs-CZ" i="1" dirty="0" err="1"/>
              <a:t>whether</a:t>
            </a:r>
            <a:r>
              <a:rPr lang="cs-CZ" i="1" dirty="0"/>
              <a:t> by </a:t>
            </a:r>
            <a:r>
              <a:rPr lang="cs-CZ" i="1" dirty="0" err="1"/>
              <a:t>means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hardware </a:t>
            </a:r>
            <a:r>
              <a:rPr lang="cs-CZ" i="1" dirty="0" err="1"/>
              <a:t>or</a:t>
            </a:r>
            <a:r>
              <a:rPr lang="cs-CZ" i="1" dirty="0"/>
              <a:t> software), </a:t>
            </a:r>
            <a:r>
              <a:rPr lang="cs-CZ" i="1" dirty="0" err="1"/>
              <a:t>cannot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regarded</a:t>
            </a:r>
            <a:r>
              <a:rPr lang="cs-CZ" i="1" dirty="0"/>
              <a:t> as </a:t>
            </a:r>
            <a:r>
              <a:rPr lang="cs-CZ" i="1" dirty="0" err="1"/>
              <a:t>relating</a:t>
            </a:r>
            <a:r>
              <a:rPr lang="cs-CZ" i="1" dirty="0"/>
              <a:t> to a </a:t>
            </a:r>
            <a:r>
              <a:rPr lang="cs-CZ" i="1" dirty="0" err="1"/>
              <a:t>computer</a:t>
            </a:r>
            <a:r>
              <a:rPr lang="cs-CZ" i="1" dirty="0"/>
              <a:t> program as such.</a:t>
            </a:r>
            <a:br>
              <a:rPr lang="cs-CZ" i="1" dirty="0"/>
            </a:br>
            <a:r>
              <a:rPr lang="cs-CZ" i="1" dirty="0"/>
              <a:t>IV. A </a:t>
            </a:r>
            <a:r>
              <a:rPr lang="cs-CZ" i="1" dirty="0" err="1"/>
              <a:t>claim</a:t>
            </a:r>
            <a:r>
              <a:rPr lang="cs-CZ" i="1" dirty="0"/>
              <a:t>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can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considered</a:t>
            </a:r>
            <a:r>
              <a:rPr lang="cs-CZ" i="1" dirty="0"/>
              <a:t> as </a:t>
            </a:r>
            <a:r>
              <a:rPr lang="cs-CZ" i="1" dirty="0" err="1"/>
              <a:t>being</a:t>
            </a:r>
            <a:r>
              <a:rPr lang="cs-CZ" i="1" dirty="0"/>
              <a:t> </a:t>
            </a:r>
            <a:r>
              <a:rPr lang="cs-CZ" i="1" dirty="0" err="1"/>
              <a:t>directed</a:t>
            </a:r>
            <a:r>
              <a:rPr lang="cs-CZ" i="1" dirty="0"/>
              <a:t> to a </a:t>
            </a:r>
            <a:r>
              <a:rPr lang="cs-CZ" i="1" dirty="0" err="1"/>
              <a:t>computer</a:t>
            </a:r>
            <a:r>
              <a:rPr lang="cs-CZ" i="1" dirty="0"/>
              <a:t> set up to </a:t>
            </a:r>
            <a:r>
              <a:rPr lang="cs-CZ" i="1" dirty="0" err="1"/>
              <a:t>operate</a:t>
            </a:r>
            <a:r>
              <a:rPr lang="cs-CZ" i="1" dirty="0"/>
              <a:t> in </a:t>
            </a:r>
            <a:r>
              <a:rPr lang="cs-CZ" i="1" dirty="0" err="1"/>
              <a:t>accordance</a:t>
            </a:r>
            <a:r>
              <a:rPr lang="cs-CZ" i="1" dirty="0"/>
              <a:t> </a:t>
            </a:r>
            <a:r>
              <a:rPr lang="cs-CZ" i="1" dirty="0" err="1"/>
              <a:t>with</a:t>
            </a:r>
            <a:r>
              <a:rPr lang="cs-CZ" i="1" dirty="0"/>
              <a:t> a </a:t>
            </a:r>
            <a:r>
              <a:rPr lang="cs-CZ" i="1" dirty="0" err="1"/>
              <a:t>specified</a:t>
            </a:r>
            <a:r>
              <a:rPr lang="cs-CZ" i="1" dirty="0"/>
              <a:t> program (</a:t>
            </a:r>
            <a:r>
              <a:rPr lang="cs-CZ" i="1" dirty="0" err="1"/>
              <a:t>whether</a:t>
            </a:r>
            <a:r>
              <a:rPr lang="cs-CZ" i="1" dirty="0"/>
              <a:t> by </a:t>
            </a:r>
            <a:r>
              <a:rPr lang="cs-CZ" i="1" dirty="0" err="1"/>
              <a:t>means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hardware </a:t>
            </a:r>
            <a:r>
              <a:rPr lang="cs-CZ" i="1" dirty="0" err="1"/>
              <a:t>or</a:t>
            </a:r>
            <a:r>
              <a:rPr lang="cs-CZ" i="1" dirty="0"/>
              <a:t> software) </a:t>
            </a:r>
            <a:r>
              <a:rPr lang="cs-CZ" i="1" dirty="0" err="1"/>
              <a:t>for</a:t>
            </a:r>
            <a:r>
              <a:rPr lang="cs-CZ" i="1" dirty="0"/>
              <a:t> controlling </a:t>
            </a:r>
            <a:r>
              <a:rPr lang="cs-CZ" i="1" dirty="0" err="1"/>
              <a:t>or</a:t>
            </a:r>
            <a:r>
              <a:rPr lang="cs-CZ" i="1" dirty="0"/>
              <a:t> </a:t>
            </a:r>
            <a:r>
              <a:rPr lang="cs-CZ" i="1" dirty="0" err="1"/>
              <a:t>carrying</a:t>
            </a:r>
            <a:r>
              <a:rPr lang="cs-CZ" i="1" dirty="0"/>
              <a:t> </a:t>
            </a:r>
            <a:r>
              <a:rPr lang="cs-CZ" i="1" dirty="0" err="1"/>
              <a:t>out</a:t>
            </a:r>
            <a:r>
              <a:rPr lang="cs-CZ" i="1" dirty="0"/>
              <a:t> a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process</a:t>
            </a:r>
            <a:r>
              <a:rPr lang="cs-CZ" i="1" dirty="0"/>
              <a:t> </a:t>
            </a:r>
            <a:r>
              <a:rPr lang="cs-CZ" i="1" dirty="0" err="1"/>
              <a:t>cannot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regarded</a:t>
            </a:r>
            <a:r>
              <a:rPr lang="cs-CZ" i="1" dirty="0"/>
              <a:t> as </a:t>
            </a:r>
            <a:r>
              <a:rPr lang="cs-CZ" i="1" dirty="0" err="1"/>
              <a:t>relating</a:t>
            </a:r>
            <a:r>
              <a:rPr lang="cs-CZ" i="1" dirty="0"/>
              <a:t> to a </a:t>
            </a:r>
            <a:r>
              <a:rPr lang="cs-CZ" i="1" dirty="0" err="1"/>
              <a:t>computer</a:t>
            </a:r>
            <a:r>
              <a:rPr lang="cs-CZ" i="1" dirty="0"/>
              <a:t> program as such.“</a:t>
            </a:r>
          </a:p>
          <a:p>
            <a:pPr marL="0" indent="0">
              <a:buNone/>
            </a:pPr>
            <a:endParaRPr lang="cs-CZ" i="1" dirty="0"/>
          </a:p>
          <a:p>
            <a:pPr marL="571486" indent="-571486">
              <a:buAutoNum type="romanUcPeriod"/>
            </a:pPr>
            <a:endParaRPr lang="en-GB" i="1" dirty="0"/>
          </a:p>
        </p:txBody>
      </p:sp>
      <p:sp>
        <p:nvSpPr>
          <p:cNvPr id="5" name="TextovéPole 4"/>
          <p:cNvSpPr txBox="1"/>
          <p:nvPr/>
        </p:nvSpPr>
        <p:spPr>
          <a:xfrm>
            <a:off x="2344398" y="6308725"/>
            <a:ext cx="8018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https://</a:t>
            </a:r>
            <a:r>
              <a:rPr lang="en-GB" sz="1800" dirty="0" err="1"/>
              <a:t>www.epo.org</a:t>
            </a:r>
            <a:r>
              <a:rPr lang="en-GB" sz="1800" dirty="0"/>
              <a:t>/law-practice/case-law-appeals/recent/t840208ep1.html</a:t>
            </a:r>
          </a:p>
        </p:txBody>
      </p:sp>
    </p:spTree>
    <p:extLst>
      <p:ext uri="{BB962C8B-B14F-4D97-AF65-F5344CB8AC3E}">
        <p14:creationId xmlns:p14="http://schemas.microsoft.com/office/powerpoint/2010/main" val="2686380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/>
              <a:t>T 1173/97 – Computer program product/IBM I</a:t>
            </a:r>
            <a:br>
              <a:rPr lang="cs-CZ"/>
            </a:br>
            <a:r>
              <a:rPr lang="cs-CZ"/>
              <a:t>1. 6. 1998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cs-CZ" dirty="0">
                <a:hlinkClick r:id="rId2"/>
              </a:rPr>
              <a:t>„Asynchronous resynchronization of a commit procedure</a:t>
            </a:r>
            <a:r>
              <a:rPr lang="cs-CZ" dirty="0"/>
              <a:t>“ - metoda pro obnovu zdrojů</a:t>
            </a:r>
          </a:p>
          <a:p>
            <a:r>
              <a:rPr lang="cs-CZ" dirty="0"/>
              <a:t>CII forma: metoda realizovaná počítačem a počítač k realizaci + medium, na kterém byla uložen</a:t>
            </a:r>
          </a:p>
          <a:p>
            <a:r>
              <a:rPr lang="cs-CZ" dirty="0"/>
              <a:t>Vynález = Technický charakter</a:t>
            </a:r>
          </a:p>
          <a:p>
            <a:pPr lvl="1"/>
            <a:r>
              <a:rPr lang="cs-CZ" dirty="0"/>
              <a:t>Dosahuje technického efektu</a:t>
            </a:r>
          </a:p>
          <a:p>
            <a:pPr lvl="1"/>
            <a:r>
              <a:rPr lang="cs-CZ" dirty="0"/>
              <a:t>Je potřeba technických úvah</a:t>
            </a:r>
          </a:p>
          <a:p>
            <a:r>
              <a:rPr lang="cs-CZ" i="1" dirty="0"/>
              <a:t>"a </a:t>
            </a:r>
            <a:r>
              <a:rPr lang="cs-CZ" i="1" dirty="0" err="1"/>
              <a:t>computer</a:t>
            </a:r>
            <a:r>
              <a:rPr lang="cs-CZ" i="1" dirty="0"/>
              <a:t> program </a:t>
            </a:r>
            <a:r>
              <a:rPr lang="cs-CZ" i="1" dirty="0" err="1"/>
              <a:t>product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not </a:t>
            </a:r>
            <a:r>
              <a:rPr lang="cs-CZ" i="1" dirty="0" err="1"/>
              <a:t>excluded</a:t>
            </a:r>
            <a:r>
              <a:rPr lang="cs-CZ" i="1" dirty="0"/>
              <a:t> </a:t>
            </a:r>
            <a:r>
              <a:rPr lang="cs-CZ" i="1" dirty="0" err="1"/>
              <a:t>from</a:t>
            </a:r>
            <a:r>
              <a:rPr lang="cs-CZ" i="1" dirty="0"/>
              <a:t> </a:t>
            </a:r>
            <a:r>
              <a:rPr lang="cs-CZ" i="1" dirty="0" err="1"/>
              <a:t>patentability</a:t>
            </a:r>
            <a:r>
              <a:rPr lang="cs-CZ" i="1" dirty="0"/>
              <a:t> </a:t>
            </a:r>
            <a:r>
              <a:rPr lang="cs-CZ" i="1" dirty="0" err="1"/>
              <a:t>under</a:t>
            </a:r>
            <a:r>
              <a:rPr lang="cs-CZ" i="1" dirty="0"/>
              <a:t> </a:t>
            </a:r>
            <a:r>
              <a:rPr lang="cs-CZ" i="1" dirty="0" err="1"/>
              <a:t>Article</a:t>
            </a:r>
            <a:r>
              <a:rPr lang="cs-CZ" i="1" dirty="0"/>
              <a:t> 52(2) and (3) EPC </a:t>
            </a:r>
            <a:r>
              <a:rPr lang="cs-CZ" i="1" dirty="0" err="1"/>
              <a:t>if</a:t>
            </a:r>
            <a:r>
              <a:rPr lang="cs-CZ" i="1" dirty="0"/>
              <a:t>, </a:t>
            </a:r>
            <a:r>
              <a:rPr lang="cs-CZ" i="1" dirty="0" err="1"/>
              <a:t>when</a:t>
            </a:r>
            <a:r>
              <a:rPr lang="cs-CZ" i="1" dirty="0"/>
              <a:t> </a:t>
            </a:r>
            <a:r>
              <a:rPr lang="cs-CZ" i="1" dirty="0" err="1"/>
              <a:t>it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run on a </a:t>
            </a:r>
            <a:r>
              <a:rPr lang="cs-CZ" i="1" dirty="0" err="1"/>
              <a:t>computer</a:t>
            </a:r>
            <a:r>
              <a:rPr lang="cs-CZ" i="1" dirty="0"/>
              <a:t>, </a:t>
            </a:r>
            <a:r>
              <a:rPr lang="cs-CZ" i="1" dirty="0" err="1"/>
              <a:t>it</a:t>
            </a:r>
            <a:r>
              <a:rPr lang="cs-CZ" i="1" dirty="0"/>
              <a:t> </a:t>
            </a:r>
            <a:r>
              <a:rPr lang="cs-CZ" i="1" dirty="0" err="1"/>
              <a:t>produces</a:t>
            </a:r>
            <a:r>
              <a:rPr lang="cs-CZ" i="1" dirty="0"/>
              <a:t> a </a:t>
            </a:r>
            <a:r>
              <a:rPr lang="cs-CZ" i="1" dirty="0" err="1"/>
              <a:t>further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effect</a:t>
            </a:r>
            <a:r>
              <a:rPr lang="cs-CZ" i="1" dirty="0"/>
              <a:t>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goes</a:t>
            </a:r>
            <a:r>
              <a:rPr lang="cs-CZ" i="1" dirty="0"/>
              <a:t> </a:t>
            </a:r>
            <a:r>
              <a:rPr lang="cs-CZ" i="1" dirty="0" err="1"/>
              <a:t>beyond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"</a:t>
            </a:r>
            <a:r>
              <a:rPr lang="cs-CZ" i="1" dirty="0" err="1"/>
              <a:t>normal</a:t>
            </a:r>
            <a:r>
              <a:rPr lang="cs-CZ" i="1" dirty="0"/>
              <a:t>" </a:t>
            </a:r>
            <a:r>
              <a:rPr lang="cs-CZ" i="1" dirty="0" err="1"/>
              <a:t>physical</a:t>
            </a:r>
            <a:r>
              <a:rPr lang="cs-CZ" i="1" dirty="0"/>
              <a:t> </a:t>
            </a:r>
            <a:r>
              <a:rPr lang="cs-CZ" i="1" dirty="0" err="1"/>
              <a:t>interactions</a:t>
            </a:r>
            <a:r>
              <a:rPr lang="cs-CZ" i="1" dirty="0"/>
              <a:t> </a:t>
            </a:r>
            <a:r>
              <a:rPr lang="cs-CZ" i="1" dirty="0" err="1"/>
              <a:t>between</a:t>
            </a:r>
            <a:r>
              <a:rPr lang="cs-CZ" i="1" dirty="0"/>
              <a:t> program (software) and </a:t>
            </a:r>
            <a:r>
              <a:rPr lang="cs-CZ" i="1" dirty="0" err="1"/>
              <a:t>computer</a:t>
            </a:r>
            <a:r>
              <a:rPr lang="cs-CZ" i="1" dirty="0"/>
              <a:t> (hardware)"</a:t>
            </a:r>
          </a:p>
        </p:txBody>
      </p:sp>
    </p:spTree>
    <p:extLst>
      <p:ext uri="{BB962C8B-B14F-4D97-AF65-F5344CB8AC3E}">
        <p14:creationId xmlns:p14="http://schemas.microsoft.com/office/powerpoint/2010/main" val="176365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T 935/97 – </a:t>
            </a:r>
            <a:r>
              <a:rPr lang="cs-CZ"/>
              <a:t>Computer program product/IBM II </a:t>
            </a:r>
            <a:br>
              <a:rPr lang="cs-CZ"/>
            </a:b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cs-CZ" dirty="0">
                <a:hlinkClick r:id="rId2"/>
              </a:rPr>
              <a:t>Method and system in a data processing system windowing environment for displaying previously obscured information</a:t>
            </a:r>
            <a:r>
              <a:rPr lang="cs-CZ" dirty="0"/>
              <a:t> </a:t>
            </a:r>
          </a:p>
          <a:p>
            <a:r>
              <a:rPr lang="cs-CZ" dirty="0"/>
              <a:t>TRIPS čl. 27 patentová ochrana = všem druhům vynálezů ve všech oblastech techniky</a:t>
            </a:r>
          </a:p>
          <a:p>
            <a:r>
              <a:rPr lang="cs-CZ" dirty="0"/>
              <a:t>Počítačové programy = netechnický charakter z toho prostého důvodu, že jsou to počítačové programy, ale jsou takové, které mají</a:t>
            </a:r>
          </a:p>
          <a:p>
            <a:r>
              <a:rPr lang="cs-CZ" i="1" dirty="0"/>
              <a:t>„Každý počítačový program sám o sobě dokáže vytvořit nějaký technický efekt v entitě, na kterou působí (ve formě elektrického proudu, tranzistorů, které se spínají atd.), nemůže to sloužit jako kritérium k odlišení počítačových programů s technickým charakterem (tedy CII) a  počítačových programů „jako takových“.“ </a:t>
            </a:r>
          </a:p>
          <a:p>
            <a:r>
              <a:rPr lang="cs-CZ" dirty="0"/>
              <a:t>Nutná podmínka = potenciál způsobit ve vnějším světě „širší technický efekt“, který jde za mez normální interakce hardwaru a softwaru</a:t>
            </a:r>
          </a:p>
          <a:p>
            <a:endParaRPr lang="cs-CZ" dirty="0"/>
          </a:p>
          <a:p>
            <a:r>
              <a:rPr lang="cs-CZ" dirty="0"/>
              <a:t>SCHEUER, Jan. Revue pro právo a technologie, </a:t>
            </a:r>
            <a:r>
              <a:rPr lang="cs-CZ" dirty="0" err="1"/>
              <a:t>Patentovatelnost</a:t>
            </a:r>
            <a:r>
              <a:rPr lang="cs-CZ" dirty="0"/>
              <a:t> počítačových programů - evropská perspektiva, č. 8, str. 14.</a:t>
            </a:r>
          </a:p>
        </p:txBody>
      </p:sp>
    </p:spTree>
    <p:extLst>
      <p:ext uri="{BB962C8B-B14F-4D97-AF65-F5344CB8AC3E}">
        <p14:creationId xmlns:p14="http://schemas.microsoft.com/office/powerpoint/2010/main" val="44452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258/03 – </a:t>
            </a:r>
            <a:r>
              <a:rPr lang="cs-CZ" b="1" dirty="0" err="1"/>
              <a:t>Auction</a:t>
            </a:r>
            <a:r>
              <a:rPr lang="cs-CZ" b="1" dirty="0"/>
              <a:t> </a:t>
            </a:r>
            <a:r>
              <a:rPr lang="cs-CZ" b="1" dirty="0" err="1"/>
              <a:t>Method</a:t>
            </a:r>
            <a:r>
              <a:rPr lang="cs-CZ" b="1" dirty="0"/>
              <a:t>/</a:t>
            </a:r>
            <a:r>
              <a:rPr lang="cs-CZ" b="1" dirty="0" err="1"/>
              <a:t>Hitachi</a:t>
            </a:r>
            <a:br>
              <a:rPr lang="cs-CZ" dirty="0"/>
            </a:br>
            <a:r>
              <a:rPr lang="cs-CZ" b="1" dirty="0"/>
              <a:t>21. 4. 2004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cs-CZ" dirty="0">
                <a:hlinkClick r:id="rId2"/>
              </a:rPr>
              <a:t>“Automatic auction </a:t>
            </a:r>
            <a:r>
              <a:rPr lang="cs-CZ" dirty="0" err="1">
                <a:hlinkClick r:id="rId2"/>
              </a:rPr>
              <a:t>method</a:t>
            </a:r>
            <a:r>
              <a:rPr lang="cs-CZ" dirty="0">
                <a:hlinkClick r:id="rId2"/>
              </a:rPr>
              <a:t>“</a:t>
            </a:r>
            <a:endParaRPr lang="cs-CZ" dirty="0"/>
          </a:p>
          <a:p>
            <a:r>
              <a:rPr lang="cs-CZ" dirty="0"/>
              <a:t>Holandská dražba – automatizace dražby – není nutná přítomnost uživatele</a:t>
            </a:r>
          </a:p>
          <a:p>
            <a:r>
              <a:rPr lang="cs-CZ" dirty="0"/>
              <a:t>Prvotní úvahy: spadá předmět pod pojem vynálezu?</a:t>
            </a:r>
          </a:p>
          <a:p>
            <a:r>
              <a:rPr lang="cs-CZ" dirty="0"/>
              <a:t>Pokud ano, až pak nutno zkoumat další podmínky, a hlavně – nelze vyloučit na základě odst. č. 2</a:t>
            </a:r>
          </a:p>
          <a:p>
            <a:r>
              <a:rPr lang="cs-CZ" dirty="0"/>
              <a:t>Ne počítačové programy jako takové, ale vynálezy realizované počítačem</a:t>
            </a:r>
          </a:p>
          <a:p>
            <a:r>
              <a:rPr lang="cs-CZ" dirty="0"/>
              <a:t>Technický charakter lze odvodit z:</a:t>
            </a:r>
          </a:p>
          <a:p>
            <a:pPr lvl="1"/>
            <a:r>
              <a:rPr lang="cs-CZ" dirty="0"/>
              <a:t>Z hmotných znaků</a:t>
            </a:r>
          </a:p>
          <a:p>
            <a:pPr lvl="1"/>
            <a:r>
              <a:rPr lang="cs-CZ" dirty="0"/>
              <a:t>Z povahy vykonávané aktivity</a:t>
            </a:r>
          </a:p>
          <a:p>
            <a:r>
              <a:rPr lang="cs-CZ" dirty="0"/>
              <a:t>Netechnická aktivita může získat technický charakter užitím technických prostředků (počítače), ale ne nutně</a:t>
            </a:r>
          </a:p>
          <a:p>
            <a:r>
              <a:rPr lang="cs-CZ" dirty="0"/>
              <a:t>ALE skončilo na nedostatku vynálezecké činnosti</a:t>
            </a:r>
          </a:p>
        </p:txBody>
      </p:sp>
    </p:spTree>
    <p:extLst>
      <p:ext uri="{BB962C8B-B14F-4D97-AF65-F5344CB8AC3E}">
        <p14:creationId xmlns:p14="http://schemas.microsoft.com/office/powerpoint/2010/main" val="1566639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258/03 – </a:t>
            </a:r>
            <a:r>
              <a:rPr lang="cs-CZ" b="1" dirty="0" err="1"/>
              <a:t>Auction</a:t>
            </a:r>
            <a:r>
              <a:rPr lang="cs-CZ" b="1" dirty="0"/>
              <a:t> </a:t>
            </a:r>
            <a:r>
              <a:rPr lang="cs-CZ" b="1" dirty="0" err="1"/>
              <a:t>Method</a:t>
            </a:r>
            <a:r>
              <a:rPr lang="cs-CZ" b="1" dirty="0"/>
              <a:t>/</a:t>
            </a:r>
            <a:r>
              <a:rPr lang="cs-CZ" b="1" dirty="0" err="1"/>
              <a:t>Hitachi</a:t>
            </a:r>
            <a:br>
              <a:rPr lang="cs-CZ" dirty="0"/>
            </a:br>
            <a:r>
              <a:rPr lang="cs-CZ" b="1" dirty="0"/>
              <a:t>21. 4. 2004</a:t>
            </a:r>
            <a:endParaRPr lang="en-GB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cs-CZ" i="1" dirty="0"/>
              <a:t>"</a:t>
            </a:r>
            <a:r>
              <a:rPr lang="cs-CZ" i="1" dirty="0" err="1"/>
              <a:t>What</a:t>
            </a:r>
            <a:r>
              <a:rPr lang="cs-CZ" i="1" dirty="0"/>
              <a:t> </a:t>
            </a:r>
            <a:r>
              <a:rPr lang="cs-CZ" i="1" dirty="0" err="1"/>
              <a:t>matters</a:t>
            </a:r>
            <a:r>
              <a:rPr lang="cs-CZ" i="1" dirty="0"/>
              <a:t> </a:t>
            </a:r>
            <a:r>
              <a:rPr lang="cs-CZ" i="1" dirty="0" err="1"/>
              <a:t>having</a:t>
            </a:r>
            <a:r>
              <a:rPr lang="cs-CZ" i="1" dirty="0"/>
              <a:t> </a:t>
            </a:r>
            <a:r>
              <a:rPr lang="cs-CZ" i="1" dirty="0" err="1"/>
              <a:t>regard</a:t>
            </a:r>
            <a:r>
              <a:rPr lang="cs-CZ" i="1" dirty="0"/>
              <a:t> to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concept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"</a:t>
            </a:r>
            <a:r>
              <a:rPr lang="cs-CZ" i="1" dirty="0" err="1"/>
              <a:t>invention</a:t>
            </a:r>
            <a:r>
              <a:rPr lang="cs-CZ" i="1" dirty="0"/>
              <a:t>" </a:t>
            </a:r>
            <a:r>
              <a:rPr lang="cs-CZ" i="1" dirty="0" err="1"/>
              <a:t>within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meaning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Article</a:t>
            </a:r>
            <a:r>
              <a:rPr lang="cs-CZ" i="1" dirty="0"/>
              <a:t> 52(1) EPC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presence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character</a:t>
            </a:r>
            <a:r>
              <a:rPr lang="cs-CZ" i="1" dirty="0"/>
              <a:t>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implied</a:t>
            </a:r>
            <a:r>
              <a:rPr lang="cs-CZ" i="1" dirty="0"/>
              <a:t> by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physical</a:t>
            </a:r>
            <a:r>
              <a:rPr lang="cs-CZ" i="1" dirty="0"/>
              <a:t> </a:t>
            </a:r>
            <a:r>
              <a:rPr lang="cs-CZ" i="1" dirty="0" err="1"/>
              <a:t>features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entity </a:t>
            </a:r>
            <a:r>
              <a:rPr lang="cs-CZ" i="1" dirty="0" err="1"/>
              <a:t>or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nature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</a:t>
            </a:r>
            <a:r>
              <a:rPr lang="cs-CZ" i="1" dirty="0" err="1"/>
              <a:t>activity</a:t>
            </a:r>
            <a:r>
              <a:rPr lang="cs-CZ" i="1" dirty="0"/>
              <a:t>, </a:t>
            </a:r>
            <a:r>
              <a:rPr lang="cs-CZ" i="1" dirty="0" err="1"/>
              <a:t>or</a:t>
            </a:r>
            <a:r>
              <a:rPr lang="cs-CZ" i="1" dirty="0"/>
              <a:t>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conferred</a:t>
            </a:r>
            <a:r>
              <a:rPr lang="cs-CZ" i="1" dirty="0"/>
              <a:t> to a </a:t>
            </a:r>
            <a:r>
              <a:rPr lang="cs-CZ" i="1" dirty="0" err="1"/>
              <a:t>nontechnical</a:t>
            </a:r>
            <a:r>
              <a:rPr lang="cs-CZ" i="1" dirty="0"/>
              <a:t> </a:t>
            </a:r>
            <a:r>
              <a:rPr lang="cs-CZ" i="1" dirty="0" err="1"/>
              <a:t>activity</a:t>
            </a:r>
            <a:r>
              <a:rPr lang="cs-CZ" i="1" dirty="0"/>
              <a:t> by </a:t>
            </a:r>
            <a:r>
              <a:rPr lang="cs-CZ" i="1" dirty="0" err="1"/>
              <a:t>the</a:t>
            </a:r>
            <a:r>
              <a:rPr lang="cs-CZ" i="1" dirty="0"/>
              <a:t> use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means</a:t>
            </a:r>
            <a:r>
              <a:rPr lang="cs-CZ" i="1" dirty="0"/>
              <a:t>. </a:t>
            </a:r>
            <a:r>
              <a:rPr lang="cs-CZ" i="1" dirty="0" err="1"/>
              <a:t>Hence</a:t>
            </a:r>
            <a:r>
              <a:rPr lang="cs-CZ" i="1" dirty="0"/>
              <a:t>, (...), </a:t>
            </a:r>
            <a:r>
              <a:rPr lang="cs-CZ" i="1" dirty="0" err="1"/>
              <a:t>activities</a:t>
            </a:r>
            <a:r>
              <a:rPr lang="cs-CZ" i="1" dirty="0"/>
              <a:t> </a:t>
            </a:r>
            <a:r>
              <a:rPr lang="cs-CZ" i="1" dirty="0" err="1"/>
              <a:t>falling</a:t>
            </a:r>
            <a:r>
              <a:rPr lang="cs-CZ" i="1" dirty="0"/>
              <a:t> </a:t>
            </a:r>
            <a:r>
              <a:rPr lang="cs-CZ" i="1" dirty="0" err="1"/>
              <a:t>within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notion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non-</a:t>
            </a:r>
            <a:r>
              <a:rPr lang="cs-CZ" i="1" dirty="0" err="1"/>
              <a:t>invention</a:t>
            </a:r>
            <a:r>
              <a:rPr lang="cs-CZ" i="1" dirty="0"/>
              <a:t> "as such" </a:t>
            </a:r>
            <a:r>
              <a:rPr lang="cs-CZ" i="1" dirty="0" err="1"/>
              <a:t>would</a:t>
            </a:r>
            <a:r>
              <a:rPr lang="cs-CZ" i="1" dirty="0"/>
              <a:t> </a:t>
            </a:r>
            <a:r>
              <a:rPr lang="cs-CZ" i="1" dirty="0" err="1"/>
              <a:t>typically</a:t>
            </a:r>
            <a:r>
              <a:rPr lang="cs-CZ" i="1" dirty="0"/>
              <a:t> </a:t>
            </a:r>
            <a:r>
              <a:rPr lang="cs-CZ" i="1" dirty="0" err="1"/>
              <a:t>represent</a:t>
            </a:r>
            <a:r>
              <a:rPr lang="cs-CZ" i="1" dirty="0"/>
              <a:t> </a:t>
            </a:r>
            <a:r>
              <a:rPr lang="cs-CZ" i="1" dirty="0" err="1"/>
              <a:t>purely</a:t>
            </a:r>
            <a:r>
              <a:rPr lang="cs-CZ" i="1" dirty="0"/>
              <a:t> </a:t>
            </a:r>
            <a:r>
              <a:rPr lang="cs-CZ" i="1" dirty="0" err="1"/>
              <a:t>abstract</a:t>
            </a:r>
            <a:r>
              <a:rPr lang="cs-CZ" i="1" dirty="0"/>
              <a:t> </a:t>
            </a:r>
            <a:r>
              <a:rPr lang="cs-CZ" i="1" dirty="0" err="1"/>
              <a:t>concepts</a:t>
            </a:r>
            <a:r>
              <a:rPr lang="cs-CZ" i="1" dirty="0"/>
              <a:t> </a:t>
            </a:r>
            <a:r>
              <a:rPr lang="cs-CZ" i="1" dirty="0" err="1"/>
              <a:t>devoid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any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implications</a:t>
            </a:r>
            <a:r>
              <a:rPr lang="cs-CZ" i="1" dirty="0"/>
              <a:t>."</a:t>
            </a:r>
            <a:endParaRPr lang="en-GB" i="1" dirty="0"/>
          </a:p>
        </p:txBody>
      </p:sp>
      <p:sp>
        <p:nvSpPr>
          <p:cNvPr id="4" name="TextovéPole 3"/>
          <p:cNvSpPr txBox="1"/>
          <p:nvPr/>
        </p:nvSpPr>
        <p:spPr>
          <a:xfrm>
            <a:off x="2344396" y="6308726"/>
            <a:ext cx="71400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https://</a:t>
            </a:r>
            <a:r>
              <a:rPr lang="en-GB" sz="1600" dirty="0" err="1"/>
              <a:t>www.epo.org</a:t>
            </a:r>
            <a:r>
              <a:rPr lang="en-GB" sz="1600" dirty="0"/>
              <a:t>/law-practice/case-law-appeals/recent/t030258ep1.html</a:t>
            </a:r>
          </a:p>
        </p:txBody>
      </p:sp>
    </p:spTree>
    <p:extLst>
      <p:ext uri="{BB962C8B-B14F-4D97-AF65-F5344CB8AC3E}">
        <p14:creationId xmlns:p14="http://schemas.microsoft.com/office/powerpoint/2010/main" val="3881527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911330-CA36-5545-85D0-C695128E9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T 258/03 – </a:t>
            </a:r>
            <a:r>
              <a:rPr lang="cs-CZ" b="1" dirty="0" err="1"/>
              <a:t>Auction</a:t>
            </a:r>
            <a:r>
              <a:rPr lang="cs-CZ" b="1" dirty="0"/>
              <a:t> </a:t>
            </a:r>
            <a:r>
              <a:rPr lang="cs-CZ" b="1" dirty="0" err="1"/>
              <a:t>Method</a:t>
            </a:r>
            <a:r>
              <a:rPr lang="cs-CZ" b="1" dirty="0"/>
              <a:t>/</a:t>
            </a:r>
            <a:r>
              <a:rPr lang="cs-CZ" b="1" dirty="0" err="1"/>
              <a:t>Hitachi</a:t>
            </a:r>
            <a:br>
              <a:rPr lang="cs-CZ" dirty="0"/>
            </a:br>
            <a:r>
              <a:rPr lang="cs-CZ" b="1" dirty="0"/>
              <a:t>21. 4. 2004</a:t>
            </a:r>
            <a:endParaRPr lang="cs-CZ" dirty="0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8941A897-4F16-CF49-B6AD-BDACBC78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i="1" dirty="0"/>
              <a:t>„I. A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involving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means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</a:t>
            </a:r>
            <a:r>
              <a:rPr lang="cs-CZ" i="1" dirty="0" err="1"/>
              <a:t>invention</a:t>
            </a:r>
            <a:r>
              <a:rPr lang="cs-CZ" i="1" dirty="0"/>
              <a:t> </a:t>
            </a:r>
            <a:r>
              <a:rPr lang="cs-CZ" i="1" dirty="0" err="1"/>
              <a:t>within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meaning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Article</a:t>
            </a:r>
            <a:r>
              <a:rPr lang="cs-CZ" i="1" dirty="0"/>
              <a:t> 52(1) EPC (as </a:t>
            </a:r>
            <a:r>
              <a:rPr lang="cs-CZ" i="1" dirty="0" err="1"/>
              <a:t>distinguished</a:t>
            </a:r>
            <a:r>
              <a:rPr lang="cs-CZ" i="1" dirty="0"/>
              <a:t> </a:t>
            </a:r>
            <a:r>
              <a:rPr lang="cs-CZ" i="1" dirty="0" err="1"/>
              <a:t>from</a:t>
            </a:r>
            <a:r>
              <a:rPr lang="cs-CZ" i="1" dirty="0"/>
              <a:t> </a:t>
            </a:r>
            <a:r>
              <a:rPr lang="cs-CZ" i="1" dirty="0" err="1"/>
              <a:t>decision</a:t>
            </a:r>
            <a:r>
              <a:rPr lang="cs-CZ" i="1" dirty="0"/>
              <a:t> T 931/95-Controlling pension </a:t>
            </a:r>
            <a:r>
              <a:rPr lang="cs-CZ" i="1" dirty="0" err="1"/>
              <a:t>benefits</a:t>
            </a:r>
            <a:r>
              <a:rPr lang="cs-CZ" i="1" dirty="0"/>
              <a:t> </a:t>
            </a:r>
            <a:r>
              <a:rPr lang="cs-CZ" i="1" dirty="0" err="1"/>
              <a:t>system</a:t>
            </a:r>
            <a:r>
              <a:rPr lang="cs-CZ" i="1" dirty="0"/>
              <a:t>/PBS PARTNERSHIP)(</a:t>
            </a:r>
            <a:r>
              <a:rPr lang="cs-CZ" i="1" dirty="0" err="1"/>
              <a:t>see</a:t>
            </a:r>
            <a:r>
              <a:rPr lang="cs-CZ" i="1" dirty="0"/>
              <a:t> </a:t>
            </a:r>
            <a:r>
              <a:rPr lang="cs-CZ" i="1" dirty="0" err="1"/>
              <a:t>points</a:t>
            </a:r>
            <a:r>
              <a:rPr lang="cs-CZ" i="1" dirty="0"/>
              <a:t> 4.1 to 4.4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reasons</a:t>
            </a:r>
            <a:r>
              <a:rPr lang="cs-CZ" i="1" dirty="0"/>
              <a:t>).</a:t>
            </a:r>
          </a:p>
          <a:p>
            <a:r>
              <a:rPr lang="cs-CZ" i="1" dirty="0"/>
              <a:t>II.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steps</a:t>
            </a:r>
            <a:r>
              <a:rPr lang="cs-CZ" i="1" dirty="0"/>
              <a:t> </a:t>
            </a:r>
            <a:r>
              <a:rPr lang="cs-CZ" i="1" dirty="0" err="1"/>
              <a:t>consisting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modifications</a:t>
            </a:r>
            <a:r>
              <a:rPr lang="cs-CZ" i="1" dirty="0"/>
              <a:t> to a business </a:t>
            </a:r>
            <a:r>
              <a:rPr lang="cs-CZ" i="1" dirty="0" err="1"/>
              <a:t>scheme</a:t>
            </a:r>
            <a:r>
              <a:rPr lang="cs-CZ" i="1" dirty="0"/>
              <a:t> and </a:t>
            </a:r>
            <a:r>
              <a:rPr lang="cs-CZ" i="1" dirty="0" err="1"/>
              <a:t>aimed</a:t>
            </a:r>
            <a:r>
              <a:rPr lang="cs-CZ" i="1" dirty="0"/>
              <a:t> </a:t>
            </a:r>
            <a:r>
              <a:rPr lang="cs-CZ" i="1" dirty="0" err="1"/>
              <a:t>at</a:t>
            </a:r>
            <a:r>
              <a:rPr lang="cs-CZ" i="1" dirty="0"/>
              <a:t> </a:t>
            </a:r>
            <a:r>
              <a:rPr lang="cs-CZ" i="1" dirty="0" err="1"/>
              <a:t>circumventing</a:t>
            </a:r>
            <a:r>
              <a:rPr lang="cs-CZ" i="1" dirty="0"/>
              <a:t> a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problem</a:t>
            </a:r>
            <a:r>
              <a:rPr lang="cs-CZ" i="1" dirty="0"/>
              <a:t> </a:t>
            </a:r>
            <a:r>
              <a:rPr lang="cs-CZ" i="1" dirty="0" err="1"/>
              <a:t>rather</a:t>
            </a:r>
            <a:r>
              <a:rPr lang="cs-CZ" i="1" dirty="0"/>
              <a:t> </a:t>
            </a:r>
            <a:r>
              <a:rPr lang="cs-CZ" i="1" dirty="0" err="1"/>
              <a:t>than</a:t>
            </a:r>
            <a:r>
              <a:rPr lang="cs-CZ" i="1" dirty="0"/>
              <a:t> </a:t>
            </a:r>
            <a:r>
              <a:rPr lang="cs-CZ" i="1" dirty="0" err="1"/>
              <a:t>solving</a:t>
            </a:r>
            <a:r>
              <a:rPr lang="cs-CZ" i="1" dirty="0"/>
              <a:t> </a:t>
            </a:r>
            <a:r>
              <a:rPr lang="cs-CZ" i="1" dirty="0" err="1"/>
              <a:t>it</a:t>
            </a:r>
            <a:r>
              <a:rPr lang="cs-CZ" i="1" dirty="0"/>
              <a:t> by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means</a:t>
            </a:r>
            <a:r>
              <a:rPr lang="cs-CZ" i="1" dirty="0"/>
              <a:t> </a:t>
            </a:r>
            <a:r>
              <a:rPr lang="cs-CZ" i="1" dirty="0" err="1"/>
              <a:t>cannot</a:t>
            </a:r>
            <a:r>
              <a:rPr lang="cs-CZ" i="1" dirty="0"/>
              <a:t> </a:t>
            </a:r>
            <a:r>
              <a:rPr lang="cs-CZ" i="1" dirty="0" err="1"/>
              <a:t>contribute</a:t>
            </a:r>
            <a:r>
              <a:rPr lang="cs-CZ" i="1" dirty="0"/>
              <a:t> to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character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subject-matter</a:t>
            </a:r>
            <a:r>
              <a:rPr lang="cs-CZ" i="1" dirty="0"/>
              <a:t> </a:t>
            </a:r>
            <a:r>
              <a:rPr lang="cs-CZ" i="1" dirty="0" err="1"/>
              <a:t>claimed</a:t>
            </a:r>
            <a:r>
              <a:rPr lang="cs-CZ" i="1" dirty="0"/>
              <a:t> (</a:t>
            </a:r>
            <a:r>
              <a:rPr lang="cs-CZ" i="1" dirty="0" err="1"/>
              <a:t>see</a:t>
            </a:r>
            <a:r>
              <a:rPr lang="cs-CZ" i="1" dirty="0"/>
              <a:t> point 5.7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reasons</a:t>
            </a:r>
            <a:r>
              <a:rPr lang="cs-CZ" i="1" dirty="0"/>
              <a:t>).“</a:t>
            </a:r>
          </a:p>
        </p:txBody>
      </p:sp>
    </p:spTree>
    <p:extLst>
      <p:ext uri="{BB962C8B-B14F-4D97-AF65-F5344CB8AC3E}">
        <p14:creationId xmlns:p14="http://schemas.microsoft.com/office/powerpoint/2010/main" val="90340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0914/02 – General Electric </a:t>
            </a:r>
            <a:r>
              <a:rPr lang="cs-CZ" b="1" dirty="0" err="1"/>
              <a:t>Company</a:t>
            </a:r>
            <a:br>
              <a:rPr lang="cs-CZ" b="1" dirty="0"/>
            </a:br>
            <a:r>
              <a:rPr lang="cs-CZ" b="1" dirty="0"/>
              <a:t>12. 6. 2005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>
                <a:hlinkClick r:id="rId2"/>
              </a:rPr>
              <a:t>„Optimalizace vkládání palivových článku do jaderného reaktoru</a:t>
            </a:r>
            <a:r>
              <a:rPr lang="cs-CZ" dirty="0"/>
              <a:t>“</a:t>
            </a:r>
          </a:p>
          <a:p>
            <a:r>
              <a:rPr lang="cs-CZ" b="1" dirty="0"/>
              <a:t>Technický charakter se musí vztahovat ke způsobu realizace vynálezu</a:t>
            </a:r>
          </a:p>
          <a:p>
            <a:r>
              <a:rPr lang="cs-CZ" dirty="0"/>
              <a:t>Ne vynálezy, které mají technický charakter, ale jsou realizovány výlučně pomocí myšlenkového procesu</a:t>
            </a:r>
          </a:p>
          <a:p>
            <a:r>
              <a:rPr lang="cs-CZ" dirty="0"/>
              <a:t>(= nutno posuzovat jako celek, tj. technické i netechnické prvky v přihlášce = </a:t>
            </a:r>
            <a:r>
              <a:rPr lang="cs-CZ" dirty="0" err="1"/>
              <a:t>whole</a:t>
            </a:r>
            <a:r>
              <a:rPr lang="cs-CZ" dirty="0"/>
              <a:t> </a:t>
            </a:r>
            <a:r>
              <a:rPr lang="cs-CZ" dirty="0" err="1"/>
              <a:t>approach</a:t>
            </a:r>
            <a:r>
              <a:rPr lang="cs-CZ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6129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84B443-4CA6-5243-970E-085EDB6D8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T 0914/02 – General Electric </a:t>
            </a:r>
            <a:r>
              <a:rPr lang="cs-CZ" dirty="0" err="1"/>
              <a:t>Company</a:t>
            </a:r>
            <a:br>
              <a:rPr lang="cs-CZ" dirty="0"/>
            </a:br>
            <a:r>
              <a:rPr lang="cs-CZ" dirty="0"/>
              <a:t>12. 6. 2005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D356629-3A02-B040-9786-CAEC94E4F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cs-CZ" i="1" dirty="0"/>
              <a:t>„</a:t>
            </a:r>
            <a:r>
              <a:rPr lang="cs-CZ" i="1" dirty="0" err="1"/>
              <a:t>Having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character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</a:t>
            </a:r>
            <a:r>
              <a:rPr lang="cs-CZ" i="1" dirty="0" err="1"/>
              <a:t>implicit</a:t>
            </a:r>
            <a:r>
              <a:rPr lang="cs-CZ" i="1" dirty="0"/>
              <a:t> </a:t>
            </a:r>
            <a:r>
              <a:rPr lang="cs-CZ" i="1" dirty="0" err="1"/>
              <a:t>requirement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EPC to </a:t>
            </a:r>
            <a:r>
              <a:rPr lang="cs-CZ" i="1" dirty="0" err="1"/>
              <a:t>be</a:t>
            </a:r>
            <a:r>
              <a:rPr lang="cs-CZ" i="1" dirty="0"/>
              <a:t> met by </a:t>
            </a:r>
            <a:r>
              <a:rPr lang="cs-CZ" i="1" dirty="0" err="1"/>
              <a:t>an</a:t>
            </a:r>
            <a:r>
              <a:rPr lang="cs-CZ" i="1" dirty="0"/>
              <a:t> </a:t>
            </a:r>
            <a:r>
              <a:rPr lang="cs-CZ" i="1" dirty="0" err="1"/>
              <a:t>invention</a:t>
            </a:r>
            <a:r>
              <a:rPr lang="cs-CZ" i="1" dirty="0"/>
              <a:t> </a:t>
            </a:r>
            <a:r>
              <a:rPr lang="cs-CZ" i="1" dirty="0" err="1"/>
              <a:t>within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meaning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Article</a:t>
            </a:r>
            <a:r>
              <a:rPr lang="cs-CZ" i="1" dirty="0"/>
              <a:t> 52(1) EPC.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involvement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considerations</a:t>
            </a:r>
            <a:r>
              <a:rPr lang="cs-CZ" i="1" dirty="0"/>
              <a:t>, </a:t>
            </a:r>
            <a:r>
              <a:rPr lang="cs-CZ" i="1" dirty="0" err="1"/>
              <a:t>however</a:t>
            </a:r>
            <a:r>
              <a:rPr lang="cs-CZ" i="1" dirty="0"/>
              <a:t>, </a:t>
            </a:r>
            <a:r>
              <a:rPr lang="cs-CZ" i="1" dirty="0" err="1"/>
              <a:t>is</a:t>
            </a:r>
            <a:r>
              <a:rPr lang="cs-CZ" i="1" dirty="0"/>
              <a:t> not </a:t>
            </a:r>
            <a:r>
              <a:rPr lang="cs-CZ" i="1" dirty="0" err="1"/>
              <a:t>sufficient</a:t>
            </a:r>
            <a:r>
              <a:rPr lang="cs-CZ" i="1" dirty="0"/>
              <a:t> </a:t>
            </a:r>
            <a:r>
              <a:rPr lang="cs-CZ" i="1" dirty="0" err="1"/>
              <a:t>for</a:t>
            </a:r>
            <a:r>
              <a:rPr lang="cs-CZ" i="1" dirty="0"/>
              <a:t> a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which</a:t>
            </a:r>
            <a:r>
              <a:rPr lang="cs-CZ" i="1" dirty="0"/>
              <a:t>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exclusively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carried</a:t>
            </a:r>
            <a:r>
              <a:rPr lang="cs-CZ" i="1" dirty="0"/>
              <a:t> </a:t>
            </a:r>
            <a:r>
              <a:rPr lang="cs-CZ" i="1" dirty="0" err="1"/>
              <a:t>out</a:t>
            </a:r>
            <a:r>
              <a:rPr lang="cs-CZ" i="1" dirty="0"/>
              <a:t> </a:t>
            </a:r>
            <a:r>
              <a:rPr lang="cs-CZ" i="1" dirty="0" err="1"/>
              <a:t>mentally</a:t>
            </a:r>
            <a:r>
              <a:rPr lang="cs-CZ" i="1" dirty="0"/>
              <a:t> to </a:t>
            </a:r>
            <a:r>
              <a:rPr lang="cs-CZ" i="1" dirty="0" err="1"/>
              <a:t>have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character</a:t>
            </a:r>
            <a:r>
              <a:rPr lang="cs-CZ" i="1" dirty="0"/>
              <a:t>.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character</a:t>
            </a:r>
            <a:r>
              <a:rPr lang="cs-CZ" i="1" dirty="0"/>
              <a:t>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provided</a:t>
            </a:r>
            <a:r>
              <a:rPr lang="cs-CZ" i="1" dirty="0"/>
              <a:t> </a:t>
            </a:r>
            <a:r>
              <a:rPr lang="cs-CZ" i="1" dirty="0" err="1"/>
              <a:t>through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implementation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method</a:t>
            </a:r>
            <a:r>
              <a:rPr lang="cs-CZ" i="1" dirty="0"/>
              <a:t>, </a:t>
            </a:r>
            <a:r>
              <a:rPr lang="cs-CZ" i="1" dirty="0" err="1"/>
              <a:t>resulting</a:t>
            </a:r>
            <a:r>
              <a:rPr lang="cs-CZ" i="1" dirty="0"/>
              <a:t> in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b="1" i="1" dirty="0" err="1"/>
              <a:t>method</a:t>
            </a:r>
            <a:r>
              <a:rPr lang="cs-CZ" b="1" i="1" dirty="0"/>
              <a:t> </a:t>
            </a:r>
            <a:r>
              <a:rPr lang="cs-CZ" b="1" i="1" dirty="0" err="1"/>
              <a:t>providing</a:t>
            </a:r>
            <a:r>
              <a:rPr lang="cs-CZ" b="1" i="1" dirty="0"/>
              <a:t> a </a:t>
            </a:r>
            <a:r>
              <a:rPr lang="cs-CZ" b="1" i="1" dirty="0" err="1"/>
              <a:t>tangible</a:t>
            </a:r>
            <a:r>
              <a:rPr lang="cs-CZ" b="1" i="1" dirty="0"/>
              <a:t>, </a:t>
            </a:r>
            <a:r>
              <a:rPr lang="cs-CZ" b="1" i="1" dirty="0" err="1"/>
              <a:t>technical</a:t>
            </a:r>
            <a:r>
              <a:rPr lang="cs-CZ" b="1" i="1" dirty="0"/>
              <a:t> </a:t>
            </a:r>
            <a:r>
              <a:rPr lang="cs-CZ" b="1" i="1" dirty="0" err="1"/>
              <a:t>effect</a:t>
            </a:r>
            <a:r>
              <a:rPr lang="cs-CZ" i="1" dirty="0"/>
              <a:t>, such as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provision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</a:t>
            </a:r>
            <a:r>
              <a:rPr lang="cs-CZ" i="1" dirty="0" err="1"/>
              <a:t>physical</a:t>
            </a:r>
            <a:r>
              <a:rPr lang="cs-CZ" i="1" dirty="0"/>
              <a:t> entity as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resulting</a:t>
            </a:r>
            <a:r>
              <a:rPr lang="cs-CZ" i="1" dirty="0"/>
              <a:t> </a:t>
            </a:r>
            <a:r>
              <a:rPr lang="cs-CZ" i="1" dirty="0" err="1"/>
              <a:t>product</a:t>
            </a:r>
            <a:r>
              <a:rPr lang="cs-CZ" i="1" dirty="0"/>
              <a:t> </a:t>
            </a:r>
            <a:r>
              <a:rPr lang="cs-CZ" i="1" dirty="0" err="1"/>
              <a:t>or</a:t>
            </a:r>
            <a:r>
              <a:rPr lang="cs-CZ" i="1" dirty="0"/>
              <a:t> a non-</a:t>
            </a:r>
            <a:r>
              <a:rPr lang="cs-CZ" i="1" dirty="0" err="1"/>
              <a:t>abstract</a:t>
            </a:r>
            <a:r>
              <a:rPr lang="cs-CZ" i="1" dirty="0"/>
              <a:t> </a:t>
            </a:r>
            <a:r>
              <a:rPr lang="cs-CZ" i="1" dirty="0" err="1"/>
              <a:t>activity</a:t>
            </a:r>
            <a:r>
              <a:rPr lang="cs-CZ" i="1" dirty="0"/>
              <a:t>, such as </a:t>
            </a:r>
            <a:r>
              <a:rPr lang="cs-CZ" i="1" dirty="0" err="1"/>
              <a:t>through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use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technical</a:t>
            </a:r>
            <a:r>
              <a:rPr lang="cs-CZ" i="1" dirty="0"/>
              <a:t> </a:t>
            </a:r>
            <a:r>
              <a:rPr lang="cs-CZ" i="1" dirty="0" err="1"/>
              <a:t>means</a:t>
            </a:r>
            <a:r>
              <a:rPr lang="cs-CZ" i="1" dirty="0"/>
              <a:t>.“</a:t>
            </a:r>
          </a:p>
          <a:p>
            <a:r>
              <a:rPr lang="cs-CZ" sz="1600" dirty="0">
                <a:hlinkClick r:id="rId2"/>
              </a:rPr>
              <a:t>https://</a:t>
            </a:r>
            <a:r>
              <a:rPr lang="cs-CZ" sz="1600" dirty="0" err="1">
                <a:hlinkClick r:id="rId2"/>
              </a:rPr>
              <a:t>www.epo.org</a:t>
            </a:r>
            <a:r>
              <a:rPr lang="cs-CZ" sz="1600" dirty="0">
                <a:hlinkClick r:id="rId2"/>
              </a:rPr>
              <a:t>/</a:t>
            </a:r>
            <a:r>
              <a:rPr lang="cs-CZ" sz="1600" dirty="0" err="1">
                <a:hlinkClick r:id="rId2"/>
              </a:rPr>
              <a:t>law-practice</a:t>
            </a:r>
            <a:r>
              <a:rPr lang="cs-CZ" sz="1600" dirty="0">
                <a:hlinkClick r:id="rId2"/>
              </a:rPr>
              <a:t>/case-</a:t>
            </a:r>
            <a:r>
              <a:rPr lang="cs-CZ" sz="1600" dirty="0" err="1">
                <a:hlinkClick r:id="rId2"/>
              </a:rPr>
              <a:t>law</a:t>
            </a:r>
            <a:r>
              <a:rPr lang="cs-CZ" sz="1600" dirty="0">
                <a:hlinkClick r:id="rId2"/>
              </a:rPr>
              <a:t>-</a:t>
            </a:r>
            <a:r>
              <a:rPr lang="cs-CZ" sz="1600" dirty="0" err="1">
                <a:hlinkClick r:id="rId2"/>
              </a:rPr>
              <a:t>appeals</a:t>
            </a:r>
            <a:r>
              <a:rPr lang="cs-CZ" sz="1600" dirty="0">
                <a:hlinkClick r:id="rId2"/>
              </a:rPr>
              <a:t>/</a:t>
            </a:r>
            <a:r>
              <a:rPr lang="cs-CZ" sz="1600" dirty="0" err="1">
                <a:hlinkClick r:id="rId2"/>
              </a:rPr>
              <a:t>recent</a:t>
            </a:r>
            <a:r>
              <a:rPr lang="cs-CZ" sz="1600" dirty="0">
                <a:hlinkClick r:id="rId2"/>
              </a:rPr>
              <a:t>/t020914eu1.html</a:t>
            </a: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2402923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T 1326/06 </a:t>
            </a:r>
            <a:r>
              <a:rPr lang="cs-CZ" dirty="0"/>
              <a:t>- </a:t>
            </a:r>
            <a:r>
              <a:rPr lang="cs-CZ" b="1" dirty="0" err="1"/>
              <a:t>Giesecke</a:t>
            </a:r>
            <a:r>
              <a:rPr lang="cs-CZ" b="1" dirty="0"/>
              <a:t> &amp; </a:t>
            </a:r>
            <a:r>
              <a:rPr lang="cs-CZ" b="1" dirty="0" err="1"/>
              <a:t>Devrient</a:t>
            </a:r>
            <a:endParaRPr lang="cs-CZ" b="1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počítačem realizovaná metoda určení šifrovacích klíčů v rámci RSA šifrovací metody výpočtem modulární inverze  určitých hodnot na základě matematické metody</a:t>
            </a:r>
          </a:p>
          <a:p>
            <a:r>
              <a:rPr lang="cs-CZ" dirty="0"/>
              <a:t>Průzkumové oddělení – pouze metoda – abstraktní </a:t>
            </a:r>
            <a:r>
              <a:rPr lang="cs-CZ" dirty="0" err="1"/>
              <a:t>nepatentovatelné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36110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 1326/06 – </a:t>
            </a:r>
            <a:r>
              <a:rPr lang="cs-CZ" dirty="0" err="1"/>
              <a:t>BoA</a:t>
            </a:r>
            <a:endParaRPr lang="cs-CZ" b="1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zajištění bezpečné výměny elektronických zpráv = technický problém</a:t>
            </a:r>
          </a:p>
          <a:p>
            <a:pPr lvl="1"/>
            <a:r>
              <a:rPr lang="cs-CZ" dirty="0"/>
              <a:t>RSA metoda řeší pomocí matematických prostředků = technický účinek</a:t>
            </a:r>
          </a:p>
          <a:p>
            <a:r>
              <a:rPr lang="cs-CZ" dirty="0"/>
              <a:t>Metoda šifrování/dešifrování nebo podepisování elektronických zpráv používající RSA metodu = technický proces i když založena na matematických metodách</a:t>
            </a:r>
          </a:p>
        </p:txBody>
      </p:sp>
    </p:spTree>
    <p:extLst>
      <p:ext uri="{BB962C8B-B14F-4D97-AF65-F5344CB8AC3E}">
        <p14:creationId xmlns:p14="http://schemas.microsoft.com/office/powerpoint/2010/main" val="1240421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Srovnání</a:t>
            </a:r>
            <a:endParaRPr lang="en-GB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Autorské</a:t>
            </a:r>
            <a:r>
              <a:rPr lang="en-GB" dirty="0"/>
              <a:t> </a:t>
            </a:r>
            <a:r>
              <a:rPr lang="en-GB" dirty="0" err="1"/>
              <a:t>právo</a:t>
            </a:r>
            <a:endParaRPr lang="en-GB" dirty="0"/>
          </a:p>
        </p:txBody>
      </p:sp>
      <p:sp>
        <p:nvSpPr>
          <p:cNvPr id="6" name="Zástupný symbol pro obsah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Dílo</a:t>
            </a:r>
            <a:r>
              <a:rPr lang="en-GB" dirty="0"/>
              <a:t> </a:t>
            </a:r>
            <a:r>
              <a:rPr lang="en-GB" dirty="0" err="1"/>
              <a:t>literární</a:t>
            </a:r>
            <a:endParaRPr lang="en-GB" dirty="0"/>
          </a:p>
          <a:p>
            <a:r>
              <a:rPr lang="en-GB" dirty="0" err="1"/>
              <a:t>Originální</a:t>
            </a:r>
            <a:r>
              <a:rPr lang="en-GB" dirty="0"/>
              <a:t> </a:t>
            </a:r>
            <a:r>
              <a:rPr lang="en-GB" dirty="0" err="1"/>
              <a:t>dílo</a:t>
            </a:r>
            <a:r>
              <a:rPr lang="en-GB" dirty="0"/>
              <a:t> – </a:t>
            </a:r>
            <a:r>
              <a:rPr lang="en-GB" dirty="0" err="1"/>
              <a:t>vlastní</a:t>
            </a:r>
            <a:r>
              <a:rPr lang="en-GB" dirty="0"/>
              <a:t> </a:t>
            </a:r>
            <a:r>
              <a:rPr lang="en-GB" dirty="0" err="1"/>
              <a:t>duševní</a:t>
            </a:r>
            <a:r>
              <a:rPr lang="en-GB" dirty="0"/>
              <a:t> </a:t>
            </a:r>
            <a:r>
              <a:rPr lang="en-GB" dirty="0" err="1"/>
              <a:t>výtvor</a:t>
            </a:r>
            <a:endParaRPr lang="en-GB" dirty="0"/>
          </a:p>
          <a:p>
            <a:r>
              <a:rPr lang="en-GB" dirty="0" err="1"/>
              <a:t>Objektivně</a:t>
            </a:r>
            <a:r>
              <a:rPr lang="en-GB" dirty="0"/>
              <a:t> </a:t>
            </a:r>
            <a:r>
              <a:rPr lang="en-GB" dirty="0" err="1"/>
              <a:t>vnímatelná</a:t>
            </a:r>
            <a:r>
              <a:rPr lang="en-GB" dirty="0"/>
              <a:t> </a:t>
            </a:r>
            <a:r>
              <a:rPr lang="en-GB" dirty="0" err="1"/>
              <a:t>podoba</a:t>
            </a:r>
            <a:endParaRPr lang="en-GB" dirty="0"/>
          </a:p>
          <a:p>
            <a:r>
              <a:rPr lang="en-GB" dirty="0" err="1"/>
              <a:t>Asimilační</a:t>
            </a:r>
            <a:r>
              <a:rPr lang="en-GB" dirty="0"/>
              <a:t> </a:t>
            </a:r>
            <a:r>
              <a:rPr lang="en-GB" dirty="0" err="1"/>
              <a:t>režim</a:t>
            </a:r>
            <a:r>
              <a:rPr lang="en-GB" dirty="0"/>
              <a:t> (</a:t>
            </a:r>
            <a:r>
              <a:rPr lang="en-GB" dirty="0" err="1"/>
              <a:t>čl</a:t>
            </a:r>
            <a:r>
              <a:rPr lang="en-GB" dirty="0"/>
              <a:t>. 5 BÚ)</a:t>
            </a:r>
          </a:p>
        </p:txBody>
      </p:sp>
      <p:sp>
        <p:nvSpPr>
          <p:cNvPr id="7" name="Zástupný symbol pro text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err="1"/>
              <a:t>Patentové</a:t>
            </a:r>
            <a:r>
              <a:rPr lang="en-GB" dirty="0"/>
              <a:t> </a:t>
            </a:r>
            <a:r>
              <a:rPr lang="en-GB" dirty="0" err="1"/>
              <a:t>právo</a:t>
            </a:r>
            <a:endParaRPr lang="en-GB" dirty="0"/>
          </a:p>
        </p:txBody>
      </p:sp>
      <p:sp>
        <p:nvSpPr>
          <p:cNvPr id="8" name="Zástupný symbol pro obsah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Computer-implemented invention</a:t>
            </a:r>
          </a:p>
          <a:p>
            <a:r>
              <a:rPr lang="en-GB" dirty="0" err="1"/>
              <a:t>Řešení</a:t>
            </a:r>
            <a:r>
              <a:rPr lang="en-GB" dirty="0"/>
              <a:t> </a:t>
            </a:r>
            <a:r>
              <a:rPr lang="en-GB" dirty="0" err="1"/>
              <a:t>technického</a:t>
            </a:r>
            <a:r>
              <a:rPr lang="en-GB" dirty="0"/>
              <a:t> </a:t>
            </a:r>
            <a:r>
              <a:rPr lang="en-GB" dirty="0" err="1"/>
              <a:t>problému</a:t>
            </a:r>
            <a:endParaRPr lang="en-GB" dirty="0"/>
          </a:p>
          <a:p>
            <a:r>
              <a:rPr lang="en-GB" dirty="0" err="1"/>
              <a:t>Ochrana</a:t>
            </a:r>
            <a:r>
              <a:rPr lang="en-GB" dirty="0"/>
              <a:t> </a:t>
            </a:r>
            <a:r>
              <a:rPr lang="en-GB" dirty="0" err="1"/>
              <a:t>při</a:t>
            </a:r>
            <a:r>
              <a:rPr lang="en-GB" dirty="0"/>
              <a:t> </a:t>
            </a:r>
            <a:r>
              <a:rPr lang="en-GB" dirty="0" err="1"/>
              <a:t>užití</a:t>
            </a:r>
            <a:r>
              <a:rPr lang="en-GB" dirty="0"/>
              <a:t> v </a:t>
            </a:r>
            <a:r>
              <a:rPr lang="en-GB" dirty="0" err="1"/>
              <a:t>obchodním</a:t>
            </a:r>
            <a:r>
              <a:rPr lang="en-GB" dirty="0"/>
              <a:t> </a:t>
            </a:r>
            <a:r>
              <a:rPr lang="en-GB" dirty="0" err="1"/>
              <a:t>styku</a:t>
            </a:r>
            <a:endParaRPr lang="en-GB" dirty="0"/>
          </a:p>
          <a:p>
            <a:r>
              <a:rPr lang="en-GB" dirty="0" err="1"/>
              <a:t>Teritoriální</a:t>
            </a:r>
            <a:r>
              <a:rPr lang="en-GB" dirty="0"/>
              <a:t> </a:t>
            </a:r>
            <a:r>
              <a:rPr lang="en-GB" dirty="0" err="1"/>
              <a:t>ochrana</a:t>
            </a:r>
            <a:r>
              <a:rPr lang="en-GB" dirty="0"/>
              <a:t>, ale </a:t>
            </a:r>
            <a:r>
              <a:rPr lang="en-GB" dirty="0" err="1"/>
              <a:t>usnadněný</a:t>
            </a:r>
            <a:r>
              <a:rPr lang="en-GB" dirty="0"/>
              <a:t> </a:t>
            </a:r>
            <a:r>
              <a:rPr lang="en-GB" dirty="0" err="1"/>
              <a:t>způsob</a:t>
            </a:r>
            <a:r>
              <a:rPr lang="en-GB" dirty="0"/>
              <a:t> </a:t>
            </a:r>
            <a:r>
              <a:rPr lang="en-GB" dirty="0" err="1"/>
              <a:t>jejího</a:t>
            </a:r>
            <a:r>
              <a:rPr lang="en-GB" dirty="0"/>
              <a:t> </a:t>
            </a:r>
            <a:r>
              <a:rPr lang="en-GB" dirty="0" err="1"/>
              <a:t>získávání</a:t>
            </a:r>
            <a:r>
              <a:rPr lang="cs-CZ" dirty="0"/>
              <a:t> (PCT, EPÚ)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7982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 1326/06 – </a:t>
            </a:r>
            <a:r>
              <a:rPr lang="cs-CZ" dirty="0" err="1"/>
              <a:t>BoA</a:t>
            </a:r>
            <a:endParaRPr lang="cs-CZ" b="1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i="1" dirty="0"/>
              <a:t>„</a:t>
            </a:r>
            <a:r>
              <a:rPr lang="cs-CZ" i="1" dirty="0" err="1"/>
              <a:t>Verfahren</a:t>
            </a:r>
            <a:r>
              <a:rPr lang="cs-CZ" i="1" dirty="0"/>
              <a:t> </a:t>
            </a:r>
            <a:r>
              <a:rPr lang="cs-CZ" i="1" dirty="0" err="1"/>
              <a:t>zum</a:t>
            </a:r>
            <a:r>
              <a:rPr lang="cs-CZ" i="1" dirty="0"/>
              <a:t> </a:t>
            </a:r>
            <a:r>
              <a:rPr lang="cs-CZ" i="1" dirty="0" err="1"/>
              <a:t>Verschlüsseln</a:t>
            </a:r>
            <a:r>
              <a:rPr lang="cs-CZ" i="1" dirty="0"/>
              <a:t>/</a:t>
            </a:r>
            <a:r>
              <a:rPr lang="cs-CZ" i="1" dirty="0" err="1"/>
              <a:t>Entschlüsseln</a:t>
            </a:r>
            <a:r>
              <a:rPr lang="cs-CZ" i="1" dirty="0"/>
              <a:t> oder </a:t>
            </a:r>
            <a:r>
              <a:rPr lang="cs-CZ" i="1" dirty="0" err="1"/>
              <a:t>Signieren</a:t>
            </a:r>
            <a:r>
              <a:rPr lang="cs-CZ" i="1" dirty="0"/>
              <a:t> von </a:t>
            </a:r>
            <a:r>
              <a:rPr lang="cs-CZ" i="1" dirty="0" err="1"/>
              <a:t>elektronischen</a:t>
            </a:r>
            <a:r>
              <a:rPr lang="cs-CZ" i="1" dirty="0"/>
              <a:t> </a:t>
            </a:r>
            <a:r>
              <a:rPr lang="cs-CZ" i="1" dirty="0" err="1"/>
              <a:t>Nachrichten</a:t>
            </a:r>
            <a:r>
              <a:rPr lang="cs-CZ" i="1" dirty="0"/>
              <a:t> </a:t>
            </a:r>
            <a:r>
              <a:rPr lang="cs-CZ" i="1" dirty="0" err="1"/>
              <a:t>müssen</a:t>
            </a:r>
            <a:r>
              <a:rPr lang="cs-CZ" i="1" dirty="0"/>
              <a:t> </a:t>
            </a:r>
            <a:r>
              <a:rPr lang="cs-CZ" i="1" dirty="0" err="1"/>
              <a:t>als</a:t>
            </a:r>
            <a:r>
              <a:rPr lang="cs-CZ" i="1" dirty="0"/>
              <a:t> </a:t>
            </a:r>
            <a:r>
              <a:rPr lang="cs-CZ" i="1" dirty="0" err="1"/>
              <a:t>technische</a:t>
            </a:r>
            <a:r>
              <a:rPr lang="cs-CZ" i="1" dirty="0"/>
              <a:t> </a:t>
            </a:r>
            <a:r>
              <a:rPr lang="cs-CZ" i="1" dirty="0" err="1"/>
              <a:t>Verfahren</a:t>
            </a:r>
            <a:r>
              <a:rPr lang="cs-CZ" i="1" dirty="0"/>
              <a:t> </a:t>
            </a:r>
            <a:r>
              <a:rPr lang="cs-CZ" i="1" dirty="0" err="1"/>
              <a:t>gelten</a:t>
            </a:r>
            <a:r>
              <a:rPr lang="cs-CZ" i="1" dirty="0"/>
              <a:t>, </a:t>
            </a:r>
            <a:r>
              <a:rPr lang="cs-CZ" i="1" dirty="0" err="1"/>
              <a:t>selbst</a:t>
            </a:r>
            <a:r>
              <a:rPr lang="cs-CZ" i="1" dirty="0"/>
              <a:t> </a:t>
            </a:r>
            <a:r>
              <a:rPr lang="cs-CZ" i="1" dirty="0" err="1"/>
              <a:t>wenn</a:t>
            </a:r>
            <a:r>
              <a:rPr lang="cs-CZ" i="1" dirty="0"/>
              <a:t> </a:t>
            </a:r>
            <a:r>
              <a:rPr lang="cs-CZ" i="1" dirty="0" err="1"/>
              <a:t>sich</a:t>
            </a:r>
            <a:r>
              <a:rPr lang="cs-CZ" i="1" dirty="0"/>
              <a:t> </a:t>
            </a:r>
            <a:r>
              <a:rPr lang="cs-CZ" i="1" dirty="0" err="1"/>
              <a:t>diese</a:t>
            </a:r>
            <a:r>
              <a:rPr lang="cs-CZ" i="1" dirty="0"/>
              <a:t> </a:t>
            </a:r>
            <a:r>
              <a:rPr lang="cs-CZ" i="1" dirty="0" err="1"/>
              <a:t>wesentlich</a:t>
            </a:r>
            <a:r>
              <a:rPr lang="cs-CZ" i="1" dirty="0"/>
              <a:t> </a:t>
            </a:r>
            <a:r>
              <a:rPr lang="cs-CZ" i="1" dirty="0" err="1"/>
              <a:t>auf</a:t>
            </a:r>
            <a:r>
              <a:rPr lang="cs-CZ" i="1" dirty="0"/>
              <a:t> </a:t>
            </a:r>
            <a:r>
              <a:rPr lang="cs-CZ" i="1" dirty="0" err="1"/>
              <a:t>mathematische</a:t>
            </a:r>
            <a:r>
              <a:rPr lang="cs-CZ" i="1" dirty="0"/>
              <a:t> </a:t>
            </a:r>
            <a:r>
              <a:rPr lang="cs-CZ" i="1" dirty="0" err="1"/>
              <a:t>Verfahren</a:t>
            </a:r>
            <a:r>
              <a:rPr lang="cs-CZ" i="1" dirty="0"/>
              <a:t> </a:t>
            </a:r>
            <a:r>
              <a:rPr lang="cs-CZ" i="1" dirty="0" err="1"/>
              <a:t>stützen</a:t>
            </a:r>
            <a:r>
              <a:rPr lang="cs-CZ" i="1" dirty="0"/>
              <a:t>.“</a:t>
            </a:r>
          </a:p>
          <a:p>
            <a:r>
              <a:rPr lang="cs-CZ" dirty="0">
                <a:hlinkClick r:id="rId2"/>
              </a:rPr>
              <a:t>https://www.epo.org/law-practice/case-law-appeals/recent/t061326du1.html Verfahren stützen</a:t>
            </a:r>
            <a:endParaRPr lang="cs-CZ" dirty="0"/>
          </a:p>
          <a:p>
            <a:endParaRPr lang="cs-CZ" b="1" i="1" dirty="0"/>
          </a:p>
        </p:txBody>
      </p:sp>
    </p:spTree>
    <p:extLst>
      <p:ext uri="{BB962C8B-B14F-4D97-AF65-F5344CB8AC3E}">
        <p14:creationId xmlns:p14="http://schemas.microsoft.com/office/powerpoint/2010/main" val="210523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800" dirty="0"/>
              <a:t>T 0424/03 – Clipboard formats I/MICROSOFT 23. 2. 2006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b="1" u="sng" dirty="0">
                <a:hlinkClick r:id="rId2"/>
              </a:rPr>
              <a:t>Data transfer with expanded clipboard formats</a:t>
            </a:r>
            <a:endParaRPr lang="cs-CZ" i="1" dirty="0"/>
          </a:p>
          <a:p>
            <a:r>
              <a:rPr lang="cs-CZ" i="1" dirty="0"/>
              <a:t>„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claim</a:t>
            </a:r>
            <a:r>
              <a:rPr lang="cs-CZ" i="1" dirty="0"/>
              <a:t> </a:t>
            </a:r>
            <a:r>
              <a:rPr lang="cs-CZ" i="1" dirty="0" err="1"/>
              <a:t>category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</a:t>
            </a:r>
            <a:r>
              <a:rPr lang="cs-CZ" i="1" dirty="0" err="1"/>
              <a:t>computer-implemented</a:t>
            </a:r>
            <a:r>
              <a:rPr lang="cs-CZ" i="1" dirty="0"/>
              <a:t>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distinguished</a:t>
            </a:r>
            <a:r>
              <a:rPr lang="cs-CZ" i="1" dirty="0"/>
              <a:t> </a:t>
            </a:r>
            <a:r>
              <a:rPr lang="cs-CZ" i="1" dirty="0" err="1"/>
              <a:t>from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</a:t>
            </a:r>
            <a:r>
              <a:rPr lang="cs-CZ" i="1" dirty="0" err="1"/>
              <a:t>computer</a:t>
            </a:r>
            <a:r>
              <a:rPr lang="cs-CZ" i="1" dirty="0"/>
              <a:t> program. </a:t>
            </a:r>
            <a:r>
              <a:rPr lang="cs-CZ" i="1" dirty="0" err="1"/>
              <a:t>Even</a:t>
            </a:r>
            <a:r>
              <a:rPr lang="cs-CZ" i="1" dirty="0"/>
              <a:t> </a:t>
            </a:r>
            <a:r>
              <a:rPr lang="cs-CZ" i="1" dirty="0" err="1"/>
              <a:t>though</a:t>
            </a:r>
            <a:r>
              <a:rPr lang="cs-CZ" i="1" dirty="0"/>
              <a:t> a </a:t>
            </a:r>
            <a:r>
              <a:rPr lang="cs-CZ" i="1" dirty="0" err="1"/>
              <a:t>method</a:t>
            </a:r>
            <a:r>
              <a:rPr lang="cs-CZ" i="1" dirty="0"/>
              <a:t>, in </a:t>
            </a:r>
            <a:r>
              <a:rPr lang="cs-CZ" i="1" dirty="0" err="1"/>
              <a:t>particular</a:t>
            </a:r>
            <a:r>
              <a:rPr lang="cs-CZ" i="1" dirty="0"/>
              <a:t> a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operating</a:t>
            </a:r>
            <a:r>
              <a:rPr lang="cs-CZ" i="1" dirty="0"/>
              <a:t> a </a:t>
            </a:r>
            <a:r>
              <a:rPr lang="cs-CZ" i="1" dirty="0" err="1"/>
              <a:t>computer</a:t>
            </a:r>
            <a:r>
              <a:rPr lang="cs-CZ" i="1" dirty="0"/>
              <a:t>, </a:t>
            </a:r>
            <a:r>
              <a:rPr lang="cs-CZ" i="1" dirty="0" err="1"/>
              <a:t>may</a:t>
            </a:r>
            <a:r>
              <a:rPr lang="cs-CZ" i="1" dirty="0"/>
              <a:t> </a:t>
            </a:r>
            <a:r>
              <a:rPr lang="cs-CZ" i="1" dirty="0" err="1"/>
              <a:t>be</a:t>
            </a:r>
            <a:r>
              <a:rPr lang="cs-CZ" i="1" dirty="0"/>
              <a:t> </a:t>
            </a:r>
            <a:r>
              <a:rPr lang="cs-CZ" i="1" dirty="0" err="1"/>
              <a:t>put</a:t>
            </a:r>
            <a:r>
              <a:rPr lang="cs-CZ" i="1" dirty="0"/>
              <a:t> </a:t>
            </a:r>
            <a:r>
              <a:rPr lang="cs-CZ" i="1" dirty="0" err="1"/>
              <a:t>into</a:t>
            </a:r>
            <a:r>
              <a:rPr lang="cs-CZ" i="1" dirty="0"/>
              <a:t> </a:t>
            </a:r>
            <a:r>
              <a:rPr lang="cs-CZ" i="1" dirty="0" err="1"/>
              <a:t>practice</a:t>
            </a:r>
            <a:r>
              <a:rPr lang="cs-CZ" i="1" dirty="0"/>
              <a:t> </a:t>
            </a:r>
            <a:r>
              <a:rPr lang="cs-CZ" i="1" dirty="0" err="1"/>
              <a:t>with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help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</a:t>
            </a:r>
            <a:r>
              <a:rPr lang="cs-CZ" i="1" dirty="0" err="1"/>
              <a:t>computer</a:t>
            </a:r>
            <a:r>
              <a:rPr lang="cs-CZ" i="1" dirty="0"/>
              <a:t> program, a </a:t>
            </a:r>
            <a:r>
              <a:rPr lang="cs-CZ" i="1" dirty="0" err="1"/>
              <a:t>claim</a:t>
            </a:r>
            <a:r>
              <a:rPr lang="cs-CZ" i="1" dirty="0"/>
              <a:t> </a:t>
            </a:r>
            <a:r>
              <a:rPr lang="cs-CZ" i="1" dirty="0" err="1"/>
              <a:t>relating</a:t>
            </a:r>
            <a:r>
              <a:rPr lang="cs-CZ" i="1" dirty="0"/>
              <a:t> to such a </a:t>
            </a:r>
            <a:r>
              <a:rPr lang="cs-CZ" i="1" dirty="0" err="1"/>
              <a:t>method</a:t>
            </a:r>
            <a:r>
              <a:rPr lang="cs-CZ" i="1" dirty="0"/>
              <a:t> </a:t>
            </a:r>
            <a:r>
              <a:rPr lang="cs-CZ" i="1" dirty="0" err="1"/>
              <a:t>does</a:t>
            </a:r>
            <a:r>
              <a:rPr lang="cs-CZ" i="1" dirty="0"/>
              <a:t> not </a:t>
            </a:r>
            <a:r>
              <a:rPr lang="cs-CZ" i="1" dirty="0" err="1"/>
              <a:t>claim</a:t>
            </a:r>
            <a:r>
              <a:rPr lang="cs-CZ" i="1" dirty="0"/>
              <a:t> a </a:t>
            </a:r>
            <a:r>
              <a:rPr lang="cs-CZ" i="1" dirty="0" err="1"/>
              <a:t>computer</a:t>
            </a:r>
            <a:r>
              <a:rPr lang="cs-CZ" i="1" dirty="0"/>
              <a:t> program in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category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a </a:t>
            </a:r>
            <a:r>
              <a:rPr lang="cs-CZ" i="1" dirty="0" err="1"/>
              <a:t>computer</a:t>
            </a:r>
            <a:r>
              <a:rPr lang="cs-CZ" i="1" dirty="0"/>
              <a:t> program.“</a:t>
            </a:r>
          </a:p>
          <a:p>
            <a:r>
              <a:rPr lang="cs-CZ" dirty="0"/>
              <a:t>Technický efekt – i k médiu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2634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Shrnutí</a:t>
            </a:r>
            <a:endParaRPr lang="en-GB" b="1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Algoritmus</a:t>
            </a:r>
            <a:r>
              <a:rPr lang="en-GB" dirty="0"/>
              <a:t> – </a:t>
            </a:r>
            <a:r>
              <a:rPr lang="en-GB" dirty="0" err="1"/>
              <a:t>abstraktní</a:t>
            </a:r>
            <a:r>
              <a:rPr lang="en-GB" dirty="0"/>
              <a:t> </a:t>
            </a:r>
            <a:r>
              <a:rPr lang="en-GB" dirty="0" err="1"/>
              <a:t>návod</a:t>
            </a:r>
            <a:r>
              <a:rPr lang="en-GB" dirty="0"/>
              <a:t> </a:t>
            </a:r>
            <a:r>
              <a:rPr lang="en-GB" dirty="0" err="1"/>
              <a:t>jak</a:t>
            </a:r>
            <a:r>
              <a:rPr lang="en-GB" dirty="0"/>
              <a:t> </a:t>
            </a:r>
            <a:r>
              <a:rPr lang="en-GB" dirty="0" err="1"/>
              <a:t>nakládat</a:t>
            </a:r>
            <a:r>
              <a:rPr lang="en-GB" dirty="0"/>
              <a:t> s </a:t>
            </a:r>
            <a:r>
              <a:rPr lang="en-GB" dirty="0" err="1"/>
              <a:t>čísly</a:t>
            </a:r>
            <a:endParaRPr lang="en-GB" dirty="0"/>
          </a:p>
          <a:p>
            <a:r>
              <a:rPr lang="en-GB" dirty="0" err="1"/>
              <a:t>Pokud</a:t>
            </a:r>
            <a:r>
              <a:rPr lang="en-GB" dirty="0"/>
              <a:t> ale </a:t>
            </a:r>
            <a:r>
              <a:rPr lang="en-GB" dirty="0" err="1"/>
              <a:t>působí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entitu</a:t>
            </a:r>
            <a:r>
              <a:rPr lang="en-GB" dirty="0"/>
              <a:t> – </a:t>
            </a:r>
            <a:r>
              <a:rPr lang="en-GB" dirty="0" err="1"/>
              <a:t>může</a:t>
            </a:r>
            <a:r>
              <a:rPr lang="en-GB" dirty="0"/>
              <a:t> </a:t>
            </a:r>
            <a:r>
              <a:rPr lang="en-GB" dirty="0" err="1"/>
              <a:t>dosahovat</a:t>
            </a:r>
            <a:r>
              <a:rPr lang="en-GB" dirty="0"/>
              <a:t> </a:t>
            </a:r>
            <a:r>
              <a:rPr lang="en-GB" b="1" dirty="0" err="1"/>
              <a:t>technický</a:t>
            </a:r>
            <a:r>
              <a:rPr lang="en-GB" b="1" dirty="0"/>
              <a:t> </a:t>
            </a:r>
            <a:r>
              <a:rPr lang="en-GB" b="1" dirty="0" err="1"/>
              <a:t>efekt</a:t>
            </a:r>
            <a:endParaRPr lang="en-GB" b="1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0186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en-US" dirty="0"/>
              <a:t>Technical effect</a:t>
            </a:r>
            <a:endParaRPr lang="cs-CZ" dirty="0"/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0BB0D28-E6A6-49BD-BB7A-2286EEEF5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1268760"/>
            <a:ext cx="7886700" cy="494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Obdélník 5"/>
          <p:cNvSpPr/>
          <p:nvPr/>
        </p:nvSpPr>
        <p:spPr>
          <a:xfrm>
            <a:off x="1753905" y="6222729"/>
            <a:ext cx="60609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200" dirty="0"/>
              <a:t>As </a:t>
            </a:r>
            <a:r>
              <a:rPr lang="cs-CZ" sz="1200" dirty="0" err="1"/>
              <a:t>defined</a:t>
            </a:r>
            <a:r>
              <a:rPr lang="cs-CZ" sz="1200" dirty="0"/>
              <a:t> in: MACHEK, J</a:t>
            </a:r>
            <a:r>
              <a:rPr lang="de-AT" sz="1200" dirty="0" err="1"/>
              <a:t>örg</a:t>
            </a:r>
            <a:r>
              <a:rPr lang="de-AT" sz="1200" dirty="0"/>
              <a:t>. </a:t>
            </a:r>
            <a:r>
              <a:rPr lang="en-US" sz="1200" dirty="0"/>
              <a:t>Computer Implemented Inventions at the EPO</a:t>
            </a:r>
          </a:p>
          <a:p>
            <a:r>
              <a:rPr lang="en-US" sz="1200" dirty="0"/>
              <a:t>Available at: http://www.pks.rs/SADRZAJ/Files/Biro%20za%20saradnju%20sa%20EU/</a:t>
            </a:r>
            <a:br>
              <a:rPr lang="en-US" sz="1200" dirty="0"/>
            </a:br>
            <a:r>
              <a:rPr lang="en-US" sz="1200" dirty="0"/>
              <a:t>Inovacije%20u%20kompjuterskoj%20tehnici%20u%20EPZ.pdf</a:t>
            </a:r>
            <a:endParaRPr lang="cs-CZ" sz="1200" dirty="0"/>
          </a:p>
        </p:txBody>
      </p:sp>
    </p:spTree>
    <p:extLst>
      <p:ext uri="{BB962C8B-B14F-4D97-AF65-F5344CB8AC3E}">
        <p14:creationId xmlns:p14="http://schemas.microsoft.com/office/powerpoint/2010/main" val="1690932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FDC115E-A370-40B3-AFC3-E7D4BACAEC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A60C0E7-39D1-42BF-9050-E6BA818937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C1C4988-A65F-4CFF-814F-79CF05650F05}" type="slidenum">
              <a:rPr lang="cs-CZ" smtClean="0"/>
              <a:t>44</a:t>
            </a:fld>
            <a:endParaRPr lang="cs-CZ"/>
          </a:p>
        </p:txBody>
      </p:sp>
      <p:sp>
        <p:nvSpPr>
          <p:cNvPr id="6" name="Nadpis 5">
            <a:extLst>
              <a:ext uri="{FF2B5EF4-FFF2-40B4-BE49-F238E27FC236}">
                <a16:creationId xmlns:a16="http://schemas.microsoft.com/office/drawing/2014/main" id="{2ECBA747-AEF8-46F9-B23F-07583100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Další podmínky patentovatelnosti</a:t>
            </a:r>
          </a:p>
        </p:txBody>
      </p:sp>
      <p:sp>
        <p:nvSpPr>
          <p:cNvPr id="7" name="Podnadpis 6">
            <a:extLst>
              <a:ext uri="{FF2B5EF4-FFF2-40B4-BE49-F238E27FC236}">
                <a16:creationId xmlns:a16="http://schemas.microsoft.com/office/drawing/2014/main" id="{9AD0DFA0-5DF5-49F8-8D93-33A7E8775C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15712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 dirty="0" err="1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856146"/>
              </p:ext>
            </p:extLst>
          </p:nvPr>
        </p:nvGraphicFramePr>
        <p:xfrm>
          <a:off x="720725" y="1692275"/>
          <a:ext cx="10752138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1489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Novost – čl. 54 EPÚ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i="1" dirty="0"/>
              <a:t>(1) Vynález se považuje za nový, není-li součástí stavu techniky. </a:t>
            </a:r>
          </a:p>
          <a:p>
            <a:r>
              <a:rPr lang="cs-CZ" i="1" dirty="0"/>
              <a:t>(2) Stav techniky obsahuje všechno, co bylo zpřístupněno veřejnosti písemným nebo ústním popisem, využíváním nebo jiným způsobem přede dnem podání evropské patentové přihlášky. </a:t>
            </a:r>
          </a:p>
          <a:p>
            <a:r>
              <a:rPr lang="cs-CZ" b="1" dirty="0"/>
              <a:t>Čl. 55 - </a:t>
            </a:r>
            <a:r>
              <a:rPr lang="cs-CZ" b="1" dirty="0" err="1"/>
              <a:t>předzveřejnění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2758079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 dirty="0" err="1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0569069"/>
              </p:ext>
            </p:extLst>
          </p:nvPr>
        </p:nvGraphicFramePr>
        <p:xfrm>
          <a:off x="720725" y="1692275"/>
          <a:ext cx="10752138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389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Vynálezecká činnost – čl. 56 EPÚ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cs-CZ" i="1" dirty="0"/>
              <a:t>Vynález se považuje za vynález zahrnující vynálezeckou činnost, jestliže pro odborníka nevyplývá zřejmým způsobem ze stavu techniky.</a:t>
            </a:r>
          </a:p>
        </p:txBody>
      </p:sp>
    </p:spTree>
    <p:extLst>
      <p:ext uri="{BB962C8B-B14F-4D97-AF65-F5344CB8AC3E}">
        <p14:creationId xmlns:p14="http://schemas.microsoft.com/office/powerpoint/2010/main" val="2600429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Průzkum – modifikovaná </a:t>
            </a:r>
            <a:br>
              <a:rPr lang="cs-CZ" b="1" dirty="0"/>
            </a:br>
            <a:r>
              <a:rPr lang="cs-CZ" b="1" dirty="0"/>
              <a:t>„</a:t>
            </a:r>
            <a:r>
              <a:rPr lang="cs-CZ" b="1" dirty="0" err="1"/>
              <a:t>problem</a:t>
            </a:r>
            <a:r>
              <a:rPr lang="cs-CZ" b="1" dirty="0"/>
              <a:t> and </a:t>
            </a:r>
            <a:r>
              <a:rPr lang="cs-CZ" b="1" dirty="0" err="1"/>
              <a:t>solution</a:t>
            </a:r>
            <a:r>
              <a:rPr lang="cs-CZ" b="1" dirty="0"/>
              <a:t>“ - metoda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38" indent="-514338">
              <a:buFont typeface="+mj-lt"/>
              <a:buAutoNum type="arabicPeriod"/>
            </a:pPr>
            <a:r>
              <a:rPr lang="cs-CZ" dirty="0"/>
              <a:t>Identifikace „nejbližšího stavu techniky“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Odborník v oboru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Popsaný stav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Vše před podáním přihlášky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Roztřídění „technické“ a „netechnické“ znaky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Rozdíl mezi identifikovaným stavem a přihláškou</a:t>
            </a:r>
          </a:p>
          <a:p>
            <a:pPr marL="1257269" lvl="2" indent="-457189">
              <a:buFontTx/>
              <a:buChar char="-"/>
            </a:pPr>
            <a:r>
              <a:rPr lang="cs-CZ" dirty="0"/>
              <a:t>Žádný = absence novosti</a:t>
            </a:r>
          </a:p>
          <a:p>
            <a:pPr marL="1257269" lvl="2" indent="-457189">
              <a:buFontTx/>
              <a:buChar char="-"/>
            </a:pPr>
            <a:r>
              <a:rPr lang="cs-CZ" dirty="0"/>
              <a:t>Rozdíl nemá technický charakter = absence vynálezecké činnosti, byť je řešení nové</a:t>
            </a:r>
          </a:p>
          <a:p>
            <a:pPr marL="857229" lvl="1" indent="-457189">
              <a:buFontTx/>
              <a:buChar char="-"/>
            </a:pPr>
            <a:r>
              <a:rPr lang="cs-CZ" dirty="0"/>
              <a:t>Pouze pokud – určení způsobeného technického efektu, který způsobují</a:t>
            </a:r>
          </a:p>
          <a:p>
            <a:pPr marL="857229" lvl="1" indent="-457189">
              <a:buFontTx/>
              <a:buChar char="-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44829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Pojmosloví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Počítačový program</a:t>
            </a:r>
          </a:p>
          <a:p>
            <a:r>
              <a:rPr lang="cs-CZ" dirty="0"/>
              <a:t>Vynález realizovaný počítačem – </a:t>
            </a:r>
            <a:br>
              <a:rPr lang="cs-CZ" dirty="0"/>
            </a:br>
            <a:r>
              <a:rPr lang="cs-CZ" dirty="0" err="1"/>
              <a:t>Computer-implemented</a:t>
            </a:r>
            <a:r>
              <a:rPr lang="cs-CZ" dirty="0"/>
              <a:t> </a:t>
            </a:r>
            <a:r>
              <a:rPr lang="cs-CZ" dirty="0" err="1"/>
              <a:t>Invetion</a:t>
            </a:r>
            <a:r>
              <a:rPr lang="cs-CZ" dirty="0"/>
              <a:t> (EU – ČR)</a:t>
            </a:r>
          </a:p>
          <a:p>
            <a:r>
              <a:rPr lang="cs-CZ" dirty="0"/>
              <a:t>Softwarový patent (USA)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03288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Pokračování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cs-CZ" dirty="0"/>
              <a:t>2. Formulace „cílového technického problému“</a:t>
            </a:r>
          </a:p>
          <a:p>
            <a:pPr>
              <a:buFontTx/>
              <a:buChar char="-"/>
            </a:pPr>
            <a:r>
              <a:rPr lang="cs-CZ" dirty="0"/>
              <a:t>jak se upraví nejbližší zjištěný stav techniky tak, aby bylo dosaženo identifikovaného rozdílného technického efektu</a:t>
            </a:r>
          </a:p>
          <a:p>
            <a:pPr marL="0" indent="0">
              <a:buNone/>
            </a:pPr>
            <a:r>
              <a:rPr lang="cs-CZ" dirty="0"/>
              <a:t>3. Posouzení zřejmosti - pokud toto nevyplývá odborníkovi ze stavu techniky = PATENT</a:t>
            </a:r>
          </a:p>
        </p:txBody>
      </p:sp>
    </p:spTree>
    <p:extLst>
      <p:ext uri="{BB962C8B-B14F-4D97-AF65-F5344CB8AC3E}">
        <p14:creationId xmlns:p14="http://schemas.microsoft.com/office/powerpoint/2010/main" val="4029741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T 1539/09 – </a:t>
            </a:r>
            <a:r>
              <a:rPr lang="en-US" sz="3200" dirty="0" err="1"/>
              <a:t>Programmiersystem</a:t>
            </a:r>
            <a:r>
              <a:rPr lang="en-US" sz="3200" dirty="0"/>
              <a:t>/RENNER 18.7.2013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Patentová ochrana programovacího jazyka a IDE</a:t>
            </a:r>
          </a:p>
          <a:p>
            <a:r>
              <a:rPr lang="cs-CZ" dirty="0"/>
              <a:t>Počítačový systém jako technický prostředek</a:t>
            </a:r>
          </a:p>
          <a:p>
            <a:r>
              <a:rPr lang="cs-CZ" dirty="0"/>
              <a:t>Vynálezecká činnost NE</a:t>
            </a:r>
          </a:p>
          <a:p>
            <a:r>
              <a:rPr lang="cs-CZ" dirty="0"/>
              <a:t>Snížení komplikovanosti programování – nejedná se o řešení technického problému</a:t>
            </a:r>
          </a:p>
          <a:p>
            <a:r>
              <a:rPr lang="cs-CZ" dirty="0"/>
              <a:t>+ grafické zobrazení částí programu = běžné</a:t>
            </a:r>
          </a:p>
          <a:p>
            <a:endParaRPr lang="cs-CZ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460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 1539/09 – </a:t>
            </a:r>
            <a:r>
              <a:rPr lang="en-US" sz="4000" dirty="0" err="1"/>
              <a:t>Programmiersystem</a:t>
            </a:r>
            <a:r>
              <a:rPr lang="en-US" sz="4000" dirty="0"/>
              <a:t>/RENNER 18.7.2013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cs-CZ" i="1" dirty="0"/>
              <a:t>„</a:t>
            </a:r>
            <a:r>
              <a:rPr lang="en-US" i="1" dirty="0"/>
              <a:t>Die </a:t>
            </a:r>
            <a:r>
              <a:rPr lang="en-US" i="1" dirty="0" err="1"/>
              <a:t>Tätigkeit</a:t>
            </a:r>
            <a:r>
              <a:rPr lang="en-US" i="1" dirty="0"/>
              <a:t> des </a:t>
            </a:r>
            <a:r>
              <a:rPr lang="en-US" i="1" dirty="0" err="1"/>
              <a:t>Programmierens</a:t>
            </a:r>
            <a:r>
              <a:rPr lang="en-US" i="1" dirty="0"/>
              <a:t> - </a:t>
            </a:r>
            <a:r>
              <a:rPr lang="en-US" i="1" dirty="0" err="1"/>
              <a:t>im</a:t>
            </a:r>
            <a:r>
              <a:rPr lang="en-US" i="1" dirty="0"/>
              <a:t> </a:t>
            </a:r>
            <a:r>
              <a:rPr lang="en-US" i="1" dirty="0" err="1"/>
              <a:t>Sinne</a:t>
            </a:r>
            <a:r>
              <a:rPr lang="en-US" i="1" dirty="0"/>
              <a:t> des </a:t>
            </a:r>
            <a:r>
              <a:rPr lang="en-US" i="1" dirty="0" err="1"/>
              <a:t>Formulierens</a:t>
            </a:r>
            <a:r>
              <a:rPr lang="en-US" i="1" dirty="0"/>
              <a:t> von </a:t>
            </a:r>
            <a:r>
              <a:rPr lang="en-US" i="1" dirty="0" err="1"/>
              <a:t>Programmcode</a:t>
            </a:r>
            <a:r>
              <a:rPr lang="en-US" i="1" dirty="0"/>
              <a:t> - </a:t>
            </a:r>
            <a:r>
              <a:rPr lang="en-US" i="1" dirty="0" err="1"/>
              <a:t>ist</a:t>
            </a:r>
            <a:r>
              <a:rPr lang="en-US" i="1" dirty="0"/>
              <a:t> </a:t>
            </a:r>
            <a:r>
              <a:rPr lang="en-US" i="1" dirty="0" err="1"/>
              <a:t>ein</a:t>
            </a:r>
            <a:r>
              <a:rPr lang="en-US" i="1" dirty="0"/>
              <a:t> </a:t>
            </a:r>
            <a:r>
              <a:rPr lang="en-US" i="1" dirty="0" err="1"/>
              <a:t>mentaler</a:t>
            </a:r>
            <a:r>
              <a:rPr lang="en-US" i="1" dirty="0"/>
              <a:t> </a:t>
            </a:r>
            <a:r>
              <a:rPr lang="en-US" i="1" dirty="0" err="1"/>
              <a:t>Vorgang</a:t>
            </a:r>
            <a:r>
              <a:rPr lang="en-US" i="1" dirty="0"/>
              <a:t>, </a:t>
            </a:r>
            <a:r>
              <a:rPr lang="en-US" i="1" dirty="0" err="1"/>
              <a:t>wenigstens</a:t>
            </a:r>
            <a:r>
              <a:rPr lang="en-US" i="1" dirty="0"/>
              <a:t> </a:t>
            </a:r>
            <a:r>
              <a:rPr lang="en-US" i="1" dirty="0" err="1"/>
              <a:t>soweit</a:t>
            </a:r>
            <a:r>
              <a:rPr lang="en-US" i="1" dirty="0"/>
              <a:t> </a:t>
            </a:r>
            <a:r>
              <a:rPr lang="en-US" i="1" dirty="0" err="1"/>
              <a:t>sie</a:t>
            </a:r>
            <a:r>
              <a:rPr lang="en-US" i="1" dirty="0"/>
              <a:t> </a:t>
            </a:r>
            <a:r>
              <a:rPr lang="en-US" i="1" dirty="0" err="1"/>
              <a:t>nicht</a:t>
            </a:r>
            <a:r>
              <a:rPr lang="en-US" i="1" dirty="0"/>
              <a:t> </a:t>
            </a:r>
            <a:r>
              <a:rPr lang="en-US" i="1" dirty="0" err="1"/>
              <a:t>im</a:t>
            </a:r>
            <a:r>
              <a:rPr lang="en-US" i="1" dirty="0"/>
              <a:t> </a:t>
            </a:r>
            <a:r>
              <a:rPr lang="en-US" i="1" dirty="0" err="1"/>
              <a:t>Rahmen</a:t>
            </a:r>
            <a:r>
              <a:rPr lang="en-US" i="1" dirty="0"/>
              <a:t> </a:t>
            </a:r>
            <a:r>
              <a:rPr lang="en-US" i="1" dirty="0" err="1"/>
              <a:t>einer</a:t>
            </a:r>
            <a:r>
              <a:rPr lang="en-US" i="1" dirty="0"/>
              <a:t> </a:t>
            </a:r>
            <a:r>
              <a:rPr lang="en-US" i="1" dirty="0" err="1"/>
              <a:t>konkreten</a:t>
            </a:r>
            <a:r>
              <a:rPr lang="en-US" i="1" dirty="0"/>
              <a:t> </a:t>
            </a:r>
            <a:r>
              <a:rPr lang="en-US" i="1" dirty="0" err="1"/>
              <a:t>Anwendung</a:t>
            </a:r>
            <a:r>
              <a:rPr lang="en-US" i="1" dirty="0"/>
              <a:t> </a:t>
            </a:r>
            <a:r>
              <a:rPr lang="en-US" i="1" dirty="0" err="1"/>
              <a:t>oder</a:t>
            </a:r>
            <a:r>
              <a:rPr lang="en-US" i="1" dirty="0"/>
              <a:t> </a:t>
            </a:r>
            <a:r>
              <a:rPr lang="en-US" i="1" dirty="0" err="1"/>
              <a:t>Umgebung</a:t>
            </a:r>
            <a:r>
              <a:rPr lang="en-US" i="1" dirty="0"/>
              <a:t> in </a:t>
            </a:r>
            <a:r>
              <a:rPr lang="en-US" i="1" dirty="0" err="1"/>
              <a:t>kausaler</a:t>
            </a:r>
            <a:r>
              <a:rPr lang="en-US" i="1" dirty="0"/>
              <a:t> Weise der </a:t>
            </a:r>
            <a:r>
              <a:rPr lang="en-US" i="1" dirty="0" err="1"/>
              <a:t>Erzielung</a:t>
            </a:r>
            <a:r>
              <a:rPr lang="en-US" i="1" dirty="0"/>
              <a:t> </a:t>
            </a:r>
            <a:r>
              <a:rPr lang="en-US" i="1" dirty="0" err="1"/>
              <a:t>einer</a:t>
            </a:r>
            <a:r>
              <a:rPr lang="en-US" i="1" dirty="0"/>
              <a:t> </a:t>
            </a:r>
            <a:r>
              <a:rPr lang="en-US" i="1" dirty="0" err="1"/>
              <a:t>technischen</a:t>
            </a:r>
            <a:r>
              <a:rPr lang="en-US" i="1" dirty="0"/>
              <a:t> </a:t>
            </a:r>
            <a:r>
              <a:rPr lang="en-US" i="1" dirty="0" err="1"/>
              <a:t>Wirkung</a:t>
            </a:r>
            <a:r>
              <a:rPr lang="en-US" i="1" dirty="0"/>
              <a:t> </a:t>
            </a:r>
            <a:r>
              <a:rPr lang="en-US" i="1" dirty="0" err="1"/>
              <a:t>dient</a:t>
            </a:r>
            <a:r>
              <a:rPr lang="en-US" i="1" dirty="0"/>
              <a:t>. Die </a:t>
            </a:r>
            <a:r>
              <a:rPr lang="en-US" b="1" i="1" dirty="0"/>
              <a:t>Definition und </a:t>
            </a:r>
            <a:r>
              <a:rPr lang="en-US" b="1" i="1" dirty="0" err="1"/>
              <a:t>Bereitstellung</a:t>
            </a:r>
            <a:r>
              <a:rPr lang="en-US" b="1" i="1" dirty="0"/>
              <a:t> </a:t>
            </a:r>
            <a:r>
              <a:rPr lang="en-US" b="1" i="1" dirty="0" err="1"/>
              <a:t>einer</a:t>
            </a:r>
            <a:r>
              <a:rPr lang="en-US" b="1" i="1" dirty="0"/>
              <a:t> </a:t>
            </a:r>
            <a:r>
              <a:rPr lang="en-US" b="1" i="1" dirty="0" err="1"/>
              <a:t>Programmiersprache</a:t>
            </a:r>
            <a:r>
              <a:rPr lang="en-US" i="1" dirty="0"/>
              <a:t> per se </a:t>
            </a:r>
            <a:r>
              <a:rPr lang="en-US" i="1" dirty="0" err="1"/>
              <a:t>trägt</a:t>
            </a:r>
            <a:r>
              <a:rPr lang="en-US" i="1" dirty="0"/>
              <a:t> </a:t>
            </a:r>
            <a:r>
              <a:rPr lang="en-US" i="1" dirty="0" err="1"/>
              <a:t>daher</a:t>
            </a:r>
            <a:r>
              <a:rPr lang="en-US" i="1" dirty="0"/>
              <a:t> </a:t>
            </a:r>
            <a:r>
              <a:rPr lang="en-US" i="1" dirty="0" err="1"/>
              <a:t>nicht</a:t>
            </a:r>
            <a:r>
              <a:rPr lang="en-US" i="1" dirty="0"/>
              <a:t> </a:t>
            </a:r>
            <a:r>
              <a:rPr lang="en-US" i="1" dirty="0" err="1"/>
              <a:t>zur</a:t>
            </a:r>
            <a:r>
              <a:rPr lang="en-US" i="1" dirty="0"/>
              <a:t> </a:t>
            </a:r>
            <a:r>
              <a:rPr lang="en-US" i="1" dirty="0" err="1"/>
              <a:t>Lösung</a:t>
            </a:r>
            <a:r>
              <a:rPr lang="en-US" i="1" dirty="0"/>
              <a:t> </a:t>
            </a:r>
            <a:r>
              <a:rPr lang="en-US" i="1" dirty="0" err="1"/>
              <a:t>eines</a:t>
            </a:r>
            <a:r>
              <a:rPr lang="en-US" i="1" dirty="0"/>
              <a:t> </a:t>
            </a:r>
            <a:r>
              <a:rPr lang="en-US" i="1" dirty="0" err="1"/>
              <a:t>technischen</a:t>
            </a:r>
            <a:r>
              <a:rPr lang="en-US" i="1" dirty="0"/>
              <a:t> Problems </a:t>
            </a:r>
            <a:r>
              <a:rPr lang="en-US" i="1" dirty="0" err="1"/>
              <a:t>bei</a:t>
            </a:r>
            <a:r>
              <a:rPr lang="en-US" i="1" dirty="0"/>
              <a:t>, </a:t>
            </a:r>
            <a:r>
              <a:rPr lang="en-US" i="1" dirty="0" err="1"/>
              <a:t>selbst</a:t>
            </a:r>
            <a:r>
              <a:rPr lang="en-US" i="1" dirty="0"/>
              <a:t> </a:t>
            </a:r>
            <a:r>
              <a:rPr lang="en-US" i="1" dirty="0" err="1"/>
              <a:t>wenn</a:t>
            </a:r>
            <a:r>
              <a:rPr lang="en-US" i="1" dirty="0"/>
              <a:t> die Wahl der </a:t>
            </a:r>
            <a:r>
              <a:rPr lang="en-US" i="1" dirty="0" err="1"/>
              <a:t>programmiersprachlichen</a:t>
            </a:r>
            <a:r>
              <a:rPr lang="en-US" i="1" dirty="0"/>
              <a:t> </a:t>
            </a:r>
            <a:r>
              <a:rPr lang="en-US" i="1" dirty="0" err="1"/>
              <a:t>Ausdrucksmittel</a:t>
            </a:r>
            <a:r>
              <a:rPr lang="en-US" i="1" dirty="0"/>
              <a:t> </a:t>
            </a:r>
            <a:r>
              <a:rPr lang="en-US" i="1" dirty="0" err="1"/>
              <a:t>dazu</a:t>
            </a:r>
            <a:r>
              <a:rPr lang="en-US" i="1" dirty="0"/>
              <a:t> </a:t>
            </a:r>
            <a:r>
              <a:rPr lang="en-US" i="1" dirty="0" err="1"/>
              <a:t>dient</a:t>
            </a:r>
            <a:r>
              <a:rPr lang="en-US" i="1" dirty="0"/>
              <a:t>, den </a:t>
            </a:r>
            <a:r>
              <a:rPr lang="en-US" i="1" dirty="0" err="1"/>
              <a:t>mentalen</a:t>
            </a:r>
            <a:r>
              <a:rPr lang="en-US" i="1" dirty="0"/>
              <a:t> </a:t>
            </a:r>
            <a:r>
              <a:rPr lang="en-US" i="1" dirty="0" err="1"/>
              <a:t>Aufwand</a:t>
            </a:r>
            <a:r>
              <a:rPr lang="en-US" i="1" dirty="0"/>
              <a:t> des </a:t>
            </a:r>
            <a:r>
              <a:rPr lang="en-US" i="1" dirty="0" err="1"/>
              <a:t>Programmierers</a:t>
            </a:r>
            <a:r>
              <a:rPr lang="en-US" i="1" dirty="0"/>
              <a:t> </a:t>
            </a:r>
            <a:r>
              <a:rPr lang="en-US" i="1" dirty="0" err="1"/>
              <a:t>zu</a:t>
            </a:r>
            <a:r>
              <a:rPr lang="en-US" i="1" dirty="0"/>
              <a:t> </a:t>
            </a:r>
            <a:r>
              <a:rPr lang="en-US" i="1" dirty="0" err="1"/>
              <a:t>reduzieren</a:t>
            </a:r>
            <a:r>
              <a:rPr lang="cs-CZ" i="1" dirty="0"/>
              <a:t>.“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71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cs-CZ" dirty="0" err="1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981273"/>
              </p:ext>
            </p:extLst>
          </p:nvPr>
        </p:nvGraphicFramePr>
        <p:xfrm>
          <a:off x="720725" y="1692275"/>
          <a:ext cx="10752138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3839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Průmyslová využitelnost – čl. 57 EPÚ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i="1" dirty="0"/>
              <a:t>Vynález se považuje za průmyslově využitelný, může-li jeho předmět být vyráběn nebo užíván v jakémkoli odvětví průmyslu včetně zemědělství.</a:t>
            </a:r>
          </a:p>
        </p:txBody>
      </p:sp>
    </p:spTree>
    <p:extLst>
      <p:ext uri="{BB962C8B-B14F-4D97-AF65-F5344CB8AC3E}">
        <p14:creationId xmlns:p14="http://schemas.microsoft.com/office/powerpoint/2010/main" val="3438948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K dalším kritériím – průmyslová využitelnost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Počítač průmyslový výrobek </a:t>
            </a:r>
          </a:p>
          <a:p>
            <a:pPr lvl="1"/>
            <a:r>
              <a:rPr lang="cs-CZ" sz="4000" dirty="0"/>
              <a:t>metoda, která je pod jeho kontrolou vykonávána, byla bez dalšího považována za průmyslově využitelnou</a:t>
            </a:r>
          </a:p>
        </p:txBody>
      </p:sp>
    </p:spTree>
    <p:extLst>
      <p:ext uri="{BB962C8B-B14F-4D97-AF65-F5344CB8AC3E}">
        <p14:creationId xmlns:p14="http://schemas.microsoft.com/office/powerpoint/2010/main" val="2790557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+ Pochopitelnost (čl. 83)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Výpis programu („program </a:t>
            </a:r>
            <a:r>
              <a:rPr lang="cs-CZ" dirty="0" err="1"/>
              <a:t>listing</a:t>
            </a:r>
            <a:r>
              <a:rPr lang="cs-CZ" dirty="0"/>
              <a:t>“) - nedostačující</a:t>
            </a:r>
          </a:p>
          <a:p>
            <a:r>
              <a:rPr lang="cs-CZ" dirty="0"/>
              <a:t>Ani zdrojový kód – není popis podstaty vynálezu</a:t>
            </a:r>
          </a:p>
          <a:p>
            <a:r>
              <a:rPr lang="cs-CZ" dirty="0"/>
              <a:t>Obecné ideje – jak to funguje</a:t>
            </a:r>
            <a:endParaRPr lang="cs-CZ" dirty="0">
              <a:sym typeface="Wingdings" panose="05000000000000000000" pitchFamily="2" charset="2"/>
            </a:endParaRPr>
          </a:p>
          <a:p>
            <a:r>
              <a:rPr lang="cs-CZ" dirty="0">
                <a:sym typeface="Wingdings" panose="05000000000000000000" pitchFamily="2" charset="2"/>
              </a:rPr>
              <a:t>Zveřejnění podstaty vynálezu, tak aby byl odborník schopen zopakovat</a:t>
            </a:r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71931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Podstatné znaky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Nutno zahrnout všechny podstatné znaky</a:t>
            </a:r>
          </a:p>
          <a:p>
            <a:r>
              <a:rPr lang="cs-CZ" dirty="0"/>
              <a:t>Z toho se dovozuje technický efekt</a:t>
            </a:r>
          </a:p>
        </p:txBody>
      </p:sp>
    </p:spTree>
    <p:extLst>
      <p:ext uri="{BB962C8B-B14F-4D97-AF65-F5344CB8AC3E}">
        <p14:creationId xmlns:p14="http://schemas.microsoft.com/office/powerpoint/2010/main" val="1222547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53991"/>
            <a:ext cx="9144000" cy="4756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Nadpis 3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100" dirty="0" err="1"/>
              <a:t>Jinseok</a:t>
            </a:r>
            <a:r>
              <a:rPr lang="en-US" sz="1100" dirty="0"/>
              <a:t> Park: Has Patentable Subject Matter Been Expanded? -A Comparative Study on Software Patent Practices in the European Patent Office, the United States Patent and Trademark Office and the Japanese Patent Office. I. J. Law and Information Technology 13(3): 336-377 (2005), p. 341.</a:t>
            </a:r>
            <a:endParaRPr lang="cs-CZ" sz="1100" dirty="0"/>
          </a:p>
        </p:txBody>
      </p:sp>
      <p:sp>
        <p:nvSpPr>
          <p:cNvPr id="2" name="Obdélník 1"/>
          <p:cNvSpPr/>
          <p:nvPr/>
        </p:nvSpPr>
        <p:spPr>
          <a:xfrm>
            <a:off x="1648650" y="2313432"/>
            <a:ext cx="19266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800" dirty="0"/>
              <a:t>EP78101198</a:t>
            </a:r>
          </a:p>
        </p:txBody>
      </p:sp>
    </p:spTree>
    <p:extLst>
      <p:ext uri="{BB962C8B-B14F-4D97-AF65-F5344CB8AC3E}">
        <p14:creationId xmlns:p14="http://schemas.microsoft.com/office/powerpoint/2010/main" val="9602546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51" dirty="0" err="1"/>
              <a:t>Jinseok</a:t>
            </a:r>
            <a:r>
              <a:rPr lang="en-US" sz="1051" dirty="0"/>
              <a:t> Park: Has Patentable Subject Matter Been Expanded? -A Comparative Study on Software Patent Practices in the European Patent Office, the United States Patent and Trademark Office and the Japanese Patent Office. I. J. Law and Information Technology 13(3): 336-377 (2005) </a:t>
            </a:r>
            <a:br>
              <a:rPr lang="en-US" sz="1051" dirty="0"/>
            </a:br>
            <a:r>
              <a:rPr lang="en-US" sz="1051" dirty="0"/>
              <a:t>p. 342.</a:t>
            </a:r>
            <a:endParaRPr lang="cs-CZ" sz="105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776223"/>
            <a:ext cx="9144000" cy="3610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4118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BDCA5E6-ADC3-A447-AAA0-4EF221472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Co je vynález?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E631C686-FAE7-8443-893B-92CCC6758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Technický charakter – řešení technického problému</a:t>
            </a:r>
          </a:p>
          <a:p>
            <a:r>
              <a:rPr lang="cs-CZ" dirty="0"/>
              <a:t>Není definice</a:t>
            </a:r>
          </a:p>
          <a:p>
            <a:pPr lvl="1"/>
            <a:r>
              <a:rPr lang="cs-CZ" dirty="0"/>
              <a:t>ČR – metodické pokyny + judikatura</a:t>
            </a:r>
          </a:p>
          <a:p>
            <a:pPr lvl="1"/>
            <a:r>
              <a:rPr lang="cs-CZ" dirty="0"/>
              <a:t>EPO – Instrukce pro provádění průzkumu (</a:t>
            </a:r>
            <a:r>
              <a:rPr lang="en-US" dirty="0">
                <a:hlinkClick r:id="rId2"/>
              </a:rPr>
              <a:t>Guidelines for Examination in the European Patent Office</a:t>
            </a:r>
            <a:r>
              <a:rPr lang="cs-CZ" dirty="0"/>
              <a:t>) + rozhodnutí odvolacích senátů</a:t>
            </a:r>
          </a:p>
          <a:p>
            <a:r>
              <a:rPr lang="cs-CZ" dirty="0"/>
              <a:t>Ne čistě abstraktní činnosti</a:t>
            </a:r>
          </a:p>
        </p:txBody>
      </p:sp>
    </p:spTree>
    <p:extLst>
      <p:ext uri="{BB962C8B-B14F-4D97-AF65-F5344CB8AC3E}">
        <p14:creationId xmlns:p14="http://schemas.microsoft.com/office/powerpoint/2010/main" val="2589578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Typicky</a:t>
            </a:r>
            <a:endParaRPr lang="en-GB" b="1" dirty="0"/>
          </a:p>
        </p:txBody>
      </p:sp>
      <p:sp>
        <p:nvSpPr>
          <p:cNvPr id="6" name="Zástupný symbol pro obsah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hlinkClick r:id="rId2"/>
              </a:rPr>
              <a:t>EP0771280 </a:t>
            </a:r>
            <a:r>
              <a:rPr lang="cs-CZ" dirty="0"/>
              <a:t>– „ABS“ patent</a:t>
            </a:r>
          </a:p>
          <a:p>
            <a:pPr lvl="1"/>
            <a:r>
              <a:rPr lang="en-US" dirty="0"/>
              <a:t>METHOD AND SYSTEM FOR DETECTING THE PROPER FUNCTIONING OF AN ABS CONTROL UNIT UTILIZING DUAL PROGRAMMED MICROPROCESSORS </a:t>
            </a:r>
            <a:endParaRPr lang="cs-C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6280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Česká</a:t>
            </a:r>
            <a:r>
              <a:rPr lang="en-US" dirty="0"/>
              <a:t> </a:t>
            </a:r>
            <a:r>
              <a:rPr lang="cs-CZ" dirty="0"/>
              <a:t>r</a:t>
            </a:r>
            <a:r>
              <a:rPr lang="en-US" dirty="0" err="1"/>
              <a:t>epublika</a:t>
            </a:r>
            <a:endParaRPr lang="en-US" dirty="0"/>
          </a:p>
        </p:txBody>
      </p:sp>
      <p:sp>
        <p:nvSpPr>
          <p:cNvPr id="2" name="Podnadpis 1">
            <a:extLst>
              <a:ext uri="{FF2B5EF4-FFF2-40B4-BE49-F238E27FC236}">
                <a16:creationId xmlns:a16="http://schemas.microsoft.com/office/drawing/2014/main" id="{4CF43919-F441-4B30-AD0D-C569C2ABF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9150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</a:t>
            </a:r>
            <a:r>
              <a:rPr lang="cs-CZ" dirty="0"/>
              <a:t>p</a:t>
            </a:r>
            <a:r>
              <a:rPr lang="en-US" dirty="0" err="1"/>
              <a:t>atentovatelnosti</a:t>
            </a:r>
            <a:endParaRPr lang="en-US" dirty="0"/>
          </a:p>
        </p:txBody>
      </p:sp>
      <p:sp>
        <p:nvSpPr>
          <p:cNvPr id="4" name="Podnadpis 3">
            <a:extLst>
              <a:ext uri="{FF2B5EF4-FFF2-40B4-BE49-F238E27FC236}">
                <a16:creationId xmlns:a16="http://schemas.microsoft.com/office/drawing/2014/main" id="{72554E21-22B6-425B-B720-2D960FF657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79459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ČR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Zákon č. 527/1990 Sb.</a:t>
            </a:r>
          </a:p>
          <a:p>
            <a:r>
              <a:rPr lang="cs-CZ" dirty="0"/>
              <a:t>§ 3 odst. 2 – k </a:t>
            </a:r>
            <a:r>
              <a:rPr lang="cs-CZ" dirty="0" err="1"/>
              <a:t>patentovatelnosti</a:t>
            </a:r>
            <a:endParaRPr lang="cs-CZ" dirty="0"/>
          </a:p>
          <a:p>
            <a:r>
              <a:rPr lang="cs-CZ" dirty="0"/>
              <a:t>§§ 5, 6, 7 – k novosti, vynálezecké činnosti a průmyslové využitelnosti</a:t>
            </a:r>
          </a:p>
        </p:txBody>
      </p:sp>
    </p:spTree>
    <p:extLst>
      <p:ext uri="{BB962C8B-B14F-4D97-AF65-F5344CB8AC3E}">
        <p14:creationId xmlns:p14="http://schemas.microsoft.com/office/powerpoint/2010/main" val="1998405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Patentovatelnost</a:t>
            </a:r>
            <a:endParaRPr lang="cs-CZ" dirty="0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2172800"/>
              </p:ext>
            </p:extLst>
          </p:nvPr>
        </p:nvGraphicFramePr>
        <p:xfrm>
          <a:off x="720725" y="1692275"/>
          <a:ext cx="10752138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4949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>
            <a:extLst>
              <a:ext uri="{FF2B5EF4-FFF2-40B4-BE49-F238E27FC236}">
                <a16:creationId xmlns:a16="http://schemas.microsoft.com/office/drawing/2014/main" id="{E3CEEBE2-E2C9-4952-9FE5-85FFE3C64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Česká republika</a:t>
            </a:r>
          </a:p>
        </p:txBody>
      </p:sp>
      <p:sp>
        <p:nvSpPr>
          <p:cNvPr id="5" name="Zástupný symbol pro obsah 4">
            <a:extLst>
              <a:ext uri="{FF2B5EF4-FFF2-40B4-BE49-F238E27FC236}">
                <a16:creationId xmlns:a16="http://schemas.microsoft.com/office/drawing/2014/main" id="{EDBA4D8B-633F-B544-A125-5B86A474C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Vynálezy</a:t>
            </a:r>
          </a:p>
          <a:p>
            <a:pPr lvl="1"/>
            <a:r>
              <a:rPr lang="cs-CZ" dirty="0"/>
              <a:t>Provedení obsahuje použití</a:t>
            </a:r>
          </a:p>
          <a:p>
            <a:pPr lvl="2"/>
            <a:r>
              <a:rPr lang="cs-CZ" dirty="0"/>
              <a:t>Počítače</a:t>
            </a:r>
          </a:p>
          <a:p>
            <a:pPr lvl="2"/>
            <a:r>
              <a:rPr lang="cs-CZ" dirty="0"/>
              <a:t>Počítačové sítě</a:t>
            </a:r>
          </a:p>
          <a:p>
            <a:pPr lvl="2"/>
            <a:r>
              <a:rPr lang="cs-CZ" dirty="0"/>
              <a:t>Jiné programovatelné zařízení</a:t>
            </a:r>
          </a:p>
          <a:p>
            <a:r>
              <a:rPr lang="cs-CZ" dirty="0"/>
              <a:t>Se znaky částečně nebo zcela realizovanými počítačovým programem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50995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České</a:t>
            </a:r>
            <a:r>
              <a:rPr lang="en-US" dirty="0"/>
              <a:t> </a:t>
            </a:r>
            <a:r>
              <a:rPr lang="en-US" dirty="0" err="1"/>
              <a:t>softwarové</a:t>
            </a:r>
            <a:r>
              <a:rPr lang="en-US" dirty="0"/>
              <a:t> </a:t>
            </a:r>
            <a:r>
              <a:rPr lang="en-US" dirty="0" err="1"/>
              <a:t>patenty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Patent č. 294058 na vynález o názvu „Způsob vyhledávání informací a zobrazení výsledků vyhledávání“ s právem přednosti ode dne 19.4.2002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153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>
            <a:extLst>
              <a:ext uri="{FF2B5EF4-FFF2-40B4-BE49-F238E27FC236}">
                <a16:creationId xmlns:a16="http://schemas.microsoft.com/office/drawing/2014/main" id="{B531FF76-1E71-4B58-A32F-F88D56BF0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i="1" dirty="0"/>
              <a:t>V patentových nárocích 1 až 19 se jedná o vyhledávání a zobrazování výsledků vyhledávání informací o výrobcích a službách v mnoha úrovňové databázové struktuře, tj. </a:t>
            </a:r>
          </a:p>
          <a:p>
            <a:r>
              <a:rPr lang="cs-CZ" i="1" dirty="0"/>
              <a:t>způsob komunikace mezi programy a daty v počítačovém procesoru tak, aby několik aplikačních programů fyzicky uložených na různých místech mohlo být opakovaně spuštěno v jeden okamžik.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21091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>
            <a:extLst>
              <a:ext uri="{FF2B5EF4-FFF2-40B4-BE49-F238E27FC236}">
                <a16:creationId xmlns:a16="http://schemas.microsoft.com/office/drawing/2014/main" id="{599C6DF2-40A0-437C-853D-C339ABEB2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i="1" dirty="0"/>
              <a:t>Tento způsob neřeší problém zautomatizování způsobu vykonávání duševní činnosti, tj. pouhé vyhledávání informací jako takové, nýbrž technický problém, jehož účelem je co nejrychlejší a nejefektivnější nalezení co nejpřesnějšího výsledku bez nutnosti zadávání poměrně přesných názvů jednotlivých zadávaných parametrů a bez užití přednastavených logických operátorů s tím, že je umožněno v určité fázi vyhledávání rozhodnout o dalším směru vyhledávání zásahem z vnějšku.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8515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>
            <a:extLst>
              <a:ext uri="{FF2B5EF4-FFF2-40B4-BE49-F238E27FC236}">
                <a16:creationId xmlns:a16="http://schemas.microsoft.com/office/drawing/2014/main" id="{474B7117-6391-44A9-8877-F94310A7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cs-CZ" i="1" dirty="0"/>
              <a:t>Je nesporné, že v tomto případě je pracovním předmětem mnoha úrovňová databázová struktura, v níž jsou informace vyhledávány, nástrojem technické povahy jsou prostředky komunikace mezi aplikačními programy a daty v počítačovém procesoru, podmínkami postupu jsou zadané vstupní parametry vyhledávání, přičemž výsledkem je určení a zobrazení uzlového bodu kategorií, který je na nejnižší společné úrovni stromové struktury, do které vstupují na nejbližší nižší úrovni stromové struktury nejméně dvě relevantní kategorie stromové.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404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Co je patent?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Ochrana vynálezu</a:t>
            </a:r>
          </a:p>
          <a:p>
            <a:r>
              <a:rPr lang="cs-CZ" dirty="0"/>
              <a:t>Povinnost zveřejnit </a:t>
            </a:r>
            <a:r>
              <a:rPr lang="en-US" dirty="0"/>
              <a:t>=&gt; </a:t>
            </a:r>
            <a:r>
              <a:rPr lang="cs-CZ" dirty="0"/>
              <a:t>Exkluzivní práva</a:t>
            </a:r>
            <a:endParaRPr lang="en-US" dirty="0"/>
          </a:p>
          <a:p>
            <a:r>
              <a:rPr lang="cs-CZ" dirty="0"/>
              <a:t>Myšlenka </a:t>
            </a:r>
            <a:r>
              <a:rPr lang="en-US" dirty="0"/>
              <a:t>=&gt; </a:t>
            </a:r>
            <a:r>
              <a:rPr lang="cs-CZ" dirty="0"/>
              <a:t>Technicky využitelný vynález </a:t>
            </a:r>
            <a:r>
              <a:rPr lang="en-US" dirty="0"/>
              <a:t>=&gt;</a:t>
            </a:r>
            <a:r>
              <a:rPr lang="cs-CZ" dirty="0"/>
              <a:t> Ochrana patentem</a:t>
            </a:r>
          </a:p>
          <a:p>
            <a:r>
              <a:rPr lang="cs-CZ" dirty="0"/>
              <a:t>NECHRÁNÍ MYŠLENKY – chrání funkci</a:t>
            </a:r>
            <a:endParaRPr lang="en-US" dirty="0"/>
          </a:p>
          <a:p>
            <a:r>
              <a:rPr lang="cs-CZ" dirty="0"/>
              <a:t>Patentové nároky určují rozsah ochrany</a:t>
            </a:r>
          </a:p>
        </p:txBody>
      </p:sp>
    </p:spTree>
    <p:extLst>
      <p:ext uri="{BB962C8B-B14F-4D97-AF65-F5344CB8AC3E}">
        <p14:creationId xmlns:p14="http://schemas.microsoft.com/office/powerpoint/2010/main" val="3243078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65E78E-5F23-8A4D-AFD2-0D910279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Vztah EPC a </a:t>
            </a:r>
            <a:r>
              <a:rPr lang="cs-CZ"/>
              <a:t>národní úpravy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47094675-9744-0D46-ACDB-B79E19820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EPC – de facto harmonizace právní úpravy patentů (CZ, DE, FR, UK)</a:t>
            </a:r>
          </a:p>
          <a:p>
            <a:r>
              <a:rPr lang="cs-CZ" dirty="0"/>
              <a:t>EPC a související judikatura =&gt; základ pro posouzení národních přihlášek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1658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</a:t>
            </a:r>
            <a:br>
              <a:rPr lang="en-US" dirty="0"/>
            </a:br>
            <a:endParaRPr lang="en-US" dirty="0"/>
          </a:p>
        </p:txBody>
      </p:sp>
      <p:sp>
        <p:nvSpPr>
          <p:cNvPr id="2" name="Podnadpis 1">
            <a:extLst>
              <a:ext uri="{FF2B5EF4-FFF2-40B4-BE49-F238E27FC236}">
                <a16:creationId xmlns:a16="http://schemas.microsoft.com/office/drawing/2014/main" id="{DA958192-643C-4C61-81AD-ECE341B31B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4311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i="1" dirty="0"/>
              <a:t>To promote the Progress of Science and useful Arts, by securing for limited Times to Authors and Inventors the exclusive Right to their respective Writings and Discoveries</a:t>
            </a:r>
            <a:r>
              <a:rPr lang="cs-CZ" i="1" dirty="0"/>
              <a:t>.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en-US" dirty="0"/>
              <a:t>Article 1, section 8 United States Constitution: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11941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i="1" dirty="0"/>
              <a:t>Whoever invents or discovers any new and useful process, machine, manufacture, or composition of matter, or any new and useful improvement thereof, may obtain a patent therefor, subject to the conditions and requirements of this title.</a:t>
            </a:r>
            <a:endParaRPr lang="cs-CZ" i="1" dirty="0"/>
          </a:p>
          <a:p>
            <a:endParaRPr lang="cs-CZ" dirty="0"/>
          </a:p>
          <a:p>
            <a:pPr marL="0" indent="0">
              <a:buNone/>
            </a:pPr>
            <a:r>
              <a:rPr lang="en-US" dirty="0"/>
              <a:t>Section 101 of title 35, United States Code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020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hlinkClick r:id="rId2"/>
              </a:rPr>
              <a:t>Patentability</a:t>
            </a:r>
            <a:endParaRPr lang="cs-CZ" dirty="0"/>
          </a:p>
        </p:txBody>
      </p:sp>
      <p:graphicFrame>
        <p:nvGraphicFramePr>
          <p:cNvPr id="7" name="Zástupný symbol pro obsah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8431987"/>
              </p:ext>
            </p:extLst>
          </p:nvPr>
        </p:nvGraphicFramePr>
        <p:xfrm>
          <a:off x="720725" y="1692275"/>
          <a:ext cx="10752138" cy="414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69950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Přehled</a:t>
            </a:r>
          </a:p>
        </p:txBody>
      </p:sp>
      <p:sp>
        <p:nvSpPr>
          <p:cNvPr id="2" name="Podnadpis 1">
            <a:extLst>
              <a:ext uri="{FF2B5EF4-FFF2-40B4-BE49-F238E27FC236}">
                <a16:creationId xmlns:a16="http://schemas.microsoft.com/office/drawing/2014/main" id="{4707E8B2-F583-4C84-96B4-0431461C98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843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Přehled</a:t>
            </a:r>
            <a:endParaRPr lang="en-GB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Rozhodnutí</a:t>
            </a:r>
            <a:endParaRPr lang="en-GB" dirty="0"/>
          </a:p>
          <a:p>
            <a:pPr lvl="1"/>
            <a:r>
              <a:rPr lang="en-GB" i="1" dirty="0"/>
              <a:t>Benson (not patentable), </a:t>
            </a:r>
            <a:r>
              <a:rPr lang="en-GB" i="1" dirty="0" err="1"/>
              <a:t>Flook</a:t>
            </a:r>
            <a:r>
              <a:rPr lang="en-GB" i="1" dirty="0"/>
              <a:t> (not patentable), </a:t>
            </a:r>
            <a:r>
              <a:rPr lang="en-GB" i="1" dirty="0" err="1"/>
              <a:t>Diehr</a:t>
            </a:r>
            <a:r>
              <a:rPr lang="en-GB" i="1" dirty="0"/>
              <a:t> (patented)</a:t>
            </a:r>
          </a:p>
          <a:p>
            <a:pPr lvl="1"/>
            <a:r>
              <a:rPr lang="en-GB" i="1" dirty="0"/>
              <a:t>+ </a:t>
            </a:r>
            <a:r>
              <a:rPr lang="en-GB" i="1" dirty="0" err="1"/>
              <a:t>Alappat</a:t>
            </a:r>
            <a:r>
              <a:rPr lang="en-GB" i="1" dirty="0"/>
              <a:t> – patented</a:t>
            </a:r>
          </a:p>
          <a:p>
            <a:pPr marL="457189" lvl="1" indent="0">
              <a:buNone/>
            </a:pPr>
            <a:endParaRPr lang="en-GB" i="1" dirty="0"/>
          </a:p>
          <a:p>
            <a:pPr marL="457189" lvl="1" indent="0">
              <a:buNone/>
            </a:pPr>
            <a:r>
              <a:rPr lang="en-GB" i="1" dirty="0"/>
              <a:t>1960s-70s: No Protection if Invention Used a Calculation Made by a Computer;</a:t>
            </a:r>
          </a:p>
          <a:p>
            <a:pPr marL="457189" lvl="1" indent="0">
              <a:buNone/>
            </a:pPr>
            <a:r>
              <a:rPr lang="en-GB" i="1" dirty="0"/>
              <a:t>1980s: The Supreme Court Says Some Computerized Inventions are Patentable;</a:t>
            </a:r>
          </a:p>
          <a:p>
            <a:pPr marL="457189" lvl="1" indent="0">
              <a:buNone/>
            </a:pPr>
            <a:r>
              <a:rPr lang="en-GB" i="1" dirty="0"/>
              <a:t>1990s: The Federal Circuit Says Almost All Software is Patentable; </a:t>
            </a:r>
            <a:r>
              <a:rPr lang="en-GB" dirty="0"/>
              <a:t>Street Bank</a:t>
            </a:r>
          </a:p>
          <a:p>
            <a:pPr marL="457189" lvl="1" indent="0">
              <a:buNone/>
            </a:pPr>
            <a:r>
              <a:rPr lang="en-GB" i="1" dirty="0"/>
              <a:t>2000s: The Federal Circuit Starts Pulling Back;</a:t>
            </a:r>
          </a:p>
          <a:p>
            <a:pPr marL="457189" lvl="1" indent="0">
              <a:buNone/>
            </a:pPr>
            <a:r>
              <a:rPr lang="en-GB" i="1" dirty="0"/>
              <a:t>2010s: Supreme Court Steps Back In. </a:t>
            </a:r>
            <a:r>
              <a:rPr lang="en-GB" dirty="0"/>
              <a:t>In re </a:t>
            </a:r>
            <a:r>
              <a:rPr lang="en-GB" dirty="0" err="1"/>
              <a:t>Bilski</a:t>
            </a:r>
            <a:endParaRPr lang="en-GB" i="1" dirty="0"/>
          </a:p>
          <a:p>
            <a:pPr marL="457189" lvl="1" indent="0">
              <a:buNone/>
            </a:pPr>
            <a:r>
              <a:rPr lang="en-GB" dirty="0"/>
              <a:t>Source: https://</a:t>
            </a:r>
            <a:r>
              <a:rPr lang="en-GB" dirty="0" err="1"/>
              <a:t>www.bitlaw.com</a:t>
            </a:r>
            <a:r>
              <a:rPr lang="en-GB" dirty="0"/>
              <a:t>/software-patent/</a:t>
            </a:r>
            <a:r>
              <a:rPr lang="en-GB" dirty="0" err="1"/>
              <a:t>history.html</a:t>
            </a:r>
            <a:endParaRPr lang="en-GB" dirty="0"/>
          </a:p>
          <a:p>
            <a:pPr marL="457189" lvl="1" indent="0">
              <a:buNone/>
            </a:pPr>
            <a:endParaRPr lang="en-GB" dirty="0"/>
          </a:p>
          <a:p>
            <a:pPr marL="457189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8731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/>
              <a:t>Jinseok Park: Has Patentable Subject Matter Been Expanded? -A Comparative Study on Software Patent Practices in the European Patent Office, the United States Patent and Trademark Office and the Japanese Patent Office. I. J. Law and Information Technology 13(3): 336-377 (2005),</a:t>
            </a:r>
            <a:br>
              <a:rPr lang="en-US" sz="1200"/>
            </a:br>
            <a:r>
              <a:rPr lang="en-US" sz="1200"/>
              <a:t>p. 359</a:t>
            </a:r>
            <a:endParaRPr lang="cs-CZ" sz="1200" dirty="0"/>
          </a:p>
        </p:txBody>
      </p:sp>
      <p:sp>
        <p:nvSpPr>
          <p:cNvPr id="2" name="Zástupný obsah 1">
            <a:extLst>
              <a:ext uri="{FF2B5EF4-FFF2-40B4-BE49-F238E27FC236}">
                <a16:creationId xmlns:a16="http://schemas.microsoft.com/office/drawing/2014/main" id="{365A2DE0-BBCF-499A-B46B-B039E94A3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467791"/>
            <a:ext cx="9194987" cy="4827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0079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844826"/>
            <a:ext cx="9144000" cy="4488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0711567C-FB2D-0A49-B74E-14C2DAF06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100" dirty="0" err="1"/>
              <a:t>Jinseok</a:t>
            </a:r>
            <a:r>
              <a:rPr lang="en-US" sz="1100" dirty="0"/>
              <a:t> Park: Has Patentable Subject Matter Been Expanded? -A Comparative Study on Software Patent Practices in the European Patent Office, the United States Patent and Trademark Office and the Japanese Patent Office. I. J. Law and Information Technology 13(3): 336-377 (2005),</a:t>
            </a:r>
            <a:br>
              <a:rPr lang="en-US" sz="1100" dirty="0"/>
            </a:br>
            <a:r>
              <a:rPr lang="en-US" sz="1100" dirty="0"/>
              <a:t>p. 358</a:t>
            </a:r>
            <a:endParaRPr lang="cs-CZ" sz="1100" dirty="0"/>
          </a:p>
        </p:txBody>
      </p:sp>
    </p:spTree>
    <p:extLst>
      <p:ext uri="{BB962C8B-B14F-4D97-AF65-F5344CB8AC3E}">
        <p14:creationId xmlns:p14="http://schemas.microsoft.com/office/powerpoint/2010/main" val="45498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Patenty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Alice Corp. v. CLS Bank International</a:t>
            </a:r>
          </a:p>
        </p:txBody>
      </p:sp>
    </p:spTree>
    <p:extLst>
      <p:ext uri="{BB962C8B-B14F-4D97-AF65-F5344CB8AC3E}">
        <p14:creationId xmlns:p14="http://schemas.microsoft.com/office/powerpoint/2010/main" val="2327321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Získání patentu</a:t>
            </a:r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</p:nvPr>
        </p:nvGraphicFramePr>
        <p:xfrm>
          <a:off x="1524000" y="1124745"/>
          <a:ext cx="9144000" cy="5001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9672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729027"/>
            <a:ext cx="9144000" cy="1372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7083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United States District Court for the District of Columbia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 method “directed to an abstract idea of employing an intermediary to facilitate simultaneous exchange of obligations in order to minimize risk” is a “basic business or financial concept,” and that a “computer system merely ‘configured’ to implement an abstract method is no more patentable than an abstract method that is simply ‘electronically’ implemented.”</a:t>
            </a:r>
            <a:endParaRPr lang="en-US" i="1" baseline="30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62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United States Court of Appeals for the Federal Circuit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“computer-implemented inventions like Alice's are patent-eligible under § 101 unless it is “manifestly evident” that the claims are about an abstract idea; that is, “the single most reasonable understanding is that a claim is directed to nothing more than a fundamental truth or disembodied concept, with no limitations in the claim attaching that idea to a specific application.”</a:t>
            </a:r>
          </a:p>
          <a:p>
            <a:r>
              <a:rPr lang="en-US" dirty="0"/>
              <a:t>En banc appeal</a:t>
            </a:r>
          </a:p>
        </p:txBody>
      </p:sp>
    </p:spTree>
    <p:extLst>
      <p:ext uri="{BB962C8B-B14F-4D97-AF65-F5344CB8AC3E}">
        <p14:creationId xmlns:p14="http://schemas.microsoft.com/office/powerpoint/2010/main" val="1249433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162" t="4527" r="62537" b="70860"/>
          <a:stretch/>
        </p:blipFill>
        <p:spPr>
          <a:xfrm>
            <a:off x="1250457" y="1501025"/>
            <a:ext cx="4132763" cy="4725476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 banc rehearing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785557" y="1600200"/>
            <a:ext cx="4425244" cy="5257800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/>
              <a:t>"if all of these claims, including the system claims, are not patent-eligible, this case is the death of hundreds of thousands of patents, including all business method, financial system, and software patents as well as many computer implemented and telecommunications patents.”</a:t>
            </a:r>
          </a:p>
          <a:p>
            <a:r>
              <a:rPr lang="en-US" dirty="0"/>
              <a:t>Circuit Judge Moore</a:t>
            </a:r>
          </a:p>
          <a:p>
            <a:r>
              <a:rPr lang="en-US" dirty="0"/>
              <a:t>Not patentable</a:t>
            </a:r>
          </a:p>
        </p:txBody>
      </p:sp>
    </p:spTree>
    <p:extLst>
      <p:ext uri="{BB962C8B-B14F-4D97-AF65-F5344CB8AC3E}">
        <p14:creationId xmlns:p14="http://schemas.microsoft.com/office/powerpoint/2010/main" val="2846472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6225981"/>
            <a:ext cx="9260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By Phil Roeder (Flickr: Supreme Court of the United States) [CC-BY-2.0 (http://</a:t>
            </a:r>
            <a:r>
              <a:rPr lang="en-US" sz="1800" dirty="0" err="1"/>
              <a:t>creativecommons.org</a:t>
            </a:r>
            <a:r>
              <a:rPr lang="en-US" sz="1800" dirty="0"/>
              <a:t>/licenses/by/2.0)], via Wikimedia Commons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2424"/>
            <a:ext cx="9144000" cy="6096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017388" y="604338"/>
            <a:ext cx="27959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b="1" dirty="0"/>
              <a:t>19. 6. 2014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2887441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10753200" cy="451576"/>
          </a:xfrm>
        </p:spPr>
        <p:txBody>
          <a:bodyPr/>
          <a:lstStyle/>
          <a:p>
            <a:r>
              <a:rPr lang="en-US" dirty="0" err="1"/>
              <a:t>Konec</a:t>
            </a:r>
            <a:r>
              <a:rPr lang="en-US" dirty="0"/>
              <a:t> </a:t>
            </a:r>
            <a:r>
              <a:rPr lang="en-US" dirty="0" err="1"/>
              <a:t>patentových</a:t>
            </a:r>
            <a:r>
              <a:rPr lang="en-US" dirty="0"/>
              <a:t> </a:t>
            </a:r>
            <a:r>
              <a:rPr lang="en-US" dirty="0" err="1"/>
              <a:t>trollů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92002"/>
            <a:ext cx="10753200" cy="4139998"/>
          </a:xfrm>
        </p:spPr>
        <p:txBody>
          <a:bodyPr>
            <a:normAutofit/>
          </a:bodyPr>
          <a:lstStyle/>
          <a:p>
            <a:r>
              <a:rPr lang="en-US" dirty="0" err="1"/>
              <a:t>Jednomyslně</a:t>
            </a:r>
            <a:r>
              <a:rPr lang="en-US" dirty="0"/>
              <a:t> 9-0</a:t>
            </a:r>
          </a:p>
          <a:p>
            <a:r>
              <a:rPr lang="en-US" dirty="0"/>
              <a:t>“Merely requiring generic computer implementation fails to transform an abstract idea into a patent-eligible invention”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743" t="4005" r="5827" b="70576"/>
          <a:stretch/>
        </p:blipFill>
        <p:spPr>
          <a:xfrm>
            <a:off x="3374136" y="3586910"/>
            <a:ext cx="4925006" cy="327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5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Inspirace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Bilski</a:t>
            </a:r>
            <a:r>
              <a:rPr lang="en-US" i="1" dirty="0"/>
              <a:t> v. </a:t>
            </a:r>
            <a:r>
              <a:rPr lang="en-US" i="1" dirty="0" err="1"/>
              <a:t>Kappos</a:t>
            </a:r>
            <a:r>
              <a:rPr lang="en-US" i="1" dirty="0"/>
              <a:t> </a:t>
            </a:r>
            <a:r>
              <a:rPr lang="en-US" dirty="0"/>
              <a:t>(2010)</a:t>
            </a:r>
          </a:p>
          <a:p>
            <a:r>
              <a:rPr lang="en-US" dirty="0"/>
              <a:t>Hedging – </a:t>
            </a:r>
            <a:r>
              <a:rPr lang="en-US" dirty="0" err="1"/>
              <a:t>obecná</a:t>
            </a:r>
            <a:r>
              <a:rPr lang="en-US" dirty="0"/>
              <a:t> </a:t>
            </a:r>
            <a:r>
              <a:rPr lang="en-US" dirty="0" err="1"/>
              <a:t>metoda</a:t>
            </a:r>
            <a:r>
              <a:rPr lang="en-US" dirty="0"/>
              <a:t> </a:t>
            </a:r>
            <a:r>
              <a:rPr lang="en-US" dirty="0" err="1"/>
              <a:t>zajištění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“</a:t>
            </a:r>
            <a:r>
              <a:rPr lang="en-US" i="1" dirty="0" err="1"/>
              <a:t>Bilski's</a:t>
            </a:r>
            <a:r>
              <a:rPr lang="en-US" i="1" dirty="0"/>
              <a:t> application, seeking a patent on a method for hedging risk in the commodities market, did not draw to patent eligible subject matter.”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00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Test (42)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(1) determine if the claim at issue is directed toward an abstract idea; and </a:t>
            </a:r>
          </a:p>
          <a:p>
            <a:r>
              <a:rPr lang="en-US" dirty="0"/>
              <a:t>(2) examine the elements of the claim to determine whether it contains an “inventive concept” sufficient to transform the abstract idea into a patent-eligible application.</a:t>
            </a:r>
          </a:p>
        </p:txBody>
      </p:sp>
    </p:spTree>
    <p:extLst>
      <p:ext uri="{BB962C8B-B14F-4D97-AF65-F5344CB8AC3E}">
        <p14:creationId xmlns:p14="http://schemas.microsoft.com/office/powerpoint/2010/main" val="308526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Justice Thomas's statement—</a:t>
            </a:r>
            <a:r>
              <a:rPr lang="en-US" i="1" dirty="0"/>
              <a:t>"In any event, </a:t>
            </a:r>
            <a:r>
              <a:rPr lang="en-US" b="1" i="1" dirty="0"/>
              <a:t>we need not labor </a:t>
            </a:r>
            <a:r>
              <a:rPr lang="en-US" i="1" dirty="0"/>
              <a:t>to delimit the precise contours of the 'abstract ideas' category in this case. It is enough to recognize that there is no meaningful distinction between the concept of risk hedging in </a:t>
            </a:r>
            <a:r>
              <a:rPr lang="en-US" i="1" dirty="0" err="1"/>
              <a:t>Bilski</a:t>
            </a:r>
            <a:r>
              <a:rPr lang="en-US" i="1" dirty="0"/>
              <a:t> and the concept of intermediated settlement at issue here. Both are squarely within the realm of 'abstract ideas' as we have used that term."</a:t>
            </a:r>
          </a:p>
        </p:txBody>
      </p:sp>
    </p:spTree>
    <p:extLst>
      <p:ext uri="{BB962C8B-B14F-4D97-AF65-F5344CB8AC3E}">
        <p14:creationId xmlns:p14="http://schemas.microsoft.com/office/powerpoint/2010/main" val="1201856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Důsledky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Professor Duffy: </a:t>
            </a:r>
            <a:r>
              <a:rPr lang="en-US" i="1" dirty="0"/>
              <a:t>"[T]he Supreme Court has been remarkably resistant to providing clear guidance in this area, and this case continues that trend.</a:t>
            </a:r>
            <a:r>
              <a:rPr lang="cs-CZ" i="1" dirty="0"/>
              <a:t>“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Source: http://</a:t>
            </a:r>
            <a:r>
              <a:rPr lang="en-US" dirty="0" err="1"/>
              <a:t>www.scotusblog.com</a:t>
            </a:r>
            <a:r>
              <a:rPr lang="en-US" dirty="0"/>
              <a:t>/2014/06/opinion-analysis-the-uncertain-expansion-of-judge-made-exceptions-to-patentability/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7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Udělený patent</a:t>
            </a:r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</p:nvPr>
        </p:nvGraphicFramePr>
        <p:xfrm>
          <a:off x="1524000" y="1196752"/>
          <a:ext cx="9144000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4124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000" dirty="0"/>
              <a:t>Federal Circuit Judge William Curtis Bryson (Loyalty v. American Airlines): 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cs-CZ" i="1" dirty="0"/>
              <a:t>„In </a:t>
            </a:r>
            <a:r>
              <a:rPr lang="cs-CZ" i="1" dirty="0" err="1"/>
              <a:t>short</a:t>
            </a:r>
            <a:r>
              <a:rPr lang="cs-CZ" i="1" dirty="0"/>
              <a:t>, such </a:t>
            </a:r>
            <a:r>
              <a:rPr lang="cs-CZ" i="1" dirty="0" err="1"/>
              <a:t>patents</a:t>
            </a:r>
            <a:r>
              <a:rPr lang="cs-CZ" i="1" dirty="0"/>
              <a:t>, </a:t>
            </a:r>
            <a:r>
              <a:rPr lang="cs-CZ" i="1" dirty="0" err="1"/>
              <a:t>although</a:t>
            </a:r>
            <a:r>
              <a:rPr lang="cs-CZ" i="1" dirty="0"/>
              <a:t> </a:t>
            </a:r>
            <a:r>
              <a:rPr lang="cs-CZ" i="1" dirty="0" err="1"/>
              <a:t>frequently</a:t>
            </a:r>
            <a:r>
              <a:rPr lang="cs-CZ" i="1" dirty="0"/>
              <a:t> </a:t>
            </a:r>
            <a:r>
              <a:rPr lang="cs-CZ" i="1" dirty="0" err="1"/>
              <a:t>dressed</a:t>
            </a:r>
            <a:r>
              <a:rPr lang="cs-CZ" i="1" dirty="0"/>
              <a:t> up in </a:t>
            </a:r>
            <a:r>
              <a:rPr lang="cs-CZ" i="1" dirty="0" err="1"/>
              <a:t>the</a:t>
            </a:r>
            <a:r>
              <a:rPr lang="cs-CZ" i="1" dirty="0"/>
              <a:t> argot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invention</a:t>
            </a:r>
            <a:r>
              <a:rPr lang="cs-CZ" i="1" dirty="0"/>
              <a:t>, </a:t>
            </a:r>
            <a:r>
              <a:rPr lang="cs-CZ" i="1" dirty="0" err="1"/>
              <a:t>simply</a:t>
            </a:r>
            <a:r>
              <a:rPr lang="cs-CZ" i="1" dirty="0"/>
              <a:t> </a:t>
            </a:r>
            <a:r>
              <a:rPr lang="cs-CZ" i="1" dirty="0" err="1"/>
              <a:t>describe</a:t>
            </a:r>
            <a:r>
              <a:rPr lang="cs-CZ" i="1" dirty="0"/>
              <a:t> a </a:t>
            </a:r>
            <a:r>
              <a:rPr lang="cs-CZ" i="1" dirty="0" err="1"/>
              <a:t>problem</a:t>
            </a:r>
            <a:r>
              <a:rPr lang="cs-CZ" i="1" dirty="0"/>
              <a:t>, </a:t>
            </a:r>
            <a:r>
              <a:rPr lang="cs-CZ" i="1" dirty="0" err="1"/>
              <a:t>announce</a:t>
            </a:r>
            <a:r>
              <a:rPr lang="cs-CZ" i="1" dirty="0"/>
              <a:t> </a:t>
            </a:r>
            <a:r>
              <a:rPr lang="cs-CZ" i="1" dirty="0" err="1"/>
              <a:t>purely</a:t>
            </a:r>
            <a:r>
              <a:rPr lang="cs-CZ" i="1" dirty="0"/>
              <a:t> </a:t>
            </a:r>
            <a:r>
              <a:rPr lang="cs-CZ" i="1" dirty="0" err="1"/>
              <a:t>functional</a:t>
            </a:r>
            <a:r>
              <a:rPr lang="cs-CZ" i="1" dirty="0"/>
              <a:t> </a:t>
            </a:r>
            <a:r>
              <a:rPr lang="cs-CZ" i="1" dirty="0" err="1"/>
              <a:t>steps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purport</a:t>
            </a:r>
            <a:r>
              <a:rPr lang="cs-CZ" i="1" dirty="0"/>
              <a:t> to </a:t>
            </a:r>
            <a:r>
              <a:rPr lang="cs-CZ" i="1" dirty="0" err="1"/>
              <a:t>solve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problem</a:t>
            </a:r>
            <a:r>
              <a:rPr lang="cs-CZ" i="1" dirty="0"/>
              <a:t>, and </a:t>
            </a:r>
            <a:r>
              <a:rPr lang="cs-CZ" i="1" dirty="0" err="1"/>
              <a:t>recite</a:t>
            </a:r>
            <a:r>
              <a:rPr lang="cs-CZ" i="1" dirty="0"/>
              <a:t> standard </a:t>
            </a:r>
            <a:r>
              <a:rPr lang="cs-CZ" i="1" dirty="0" err="1"/>
              <a:t>computer</a:t>
            </a:r>
            <a:r>
              <a:rPr lang="cs-CZ" i="1" dirty="0"/>
              <a:t> </a:t>
            </a:r>
            <a:r>
              <a:rPr lang="cs-CZ" i="1" dirty="0" err="1"/>
              <a:t>operations</a:t>
            </a:r>
            <a:r>
              <a:rPr lang="cs-CZ" i="1" dirty="0"/>
              <a:t> to </a:t>
            </a:r>
            <a:r>
              <a:rPr lang="cs-CZ" i="1" dirty="0" err="1"/>
              <a:t>perform</a:t>
            </a:r>
            <a:r>
              <a:rPr lang="cs-CZ" i="1" dirty="0"/>
              <a:t> </a:t>
            </a:r>
            <a:r>
              <a:rPr lang="cs-CZ" i="1" dirty="0" err="1"/>
              <a:t>some</a:t>
            </a:r>
            <a:r>
              <a:rPr lang="cs-CZ" i="1" dirty="0"/>
              <a:t> </a:t>
            </a:r>
            <a:r>
              <a:rPr lang="cs-CZ" i="1" dirty="0" err="1"/>
              <a:t>of</a:t>
            </a:r>
            <a:r>
              <a:rPr lang="cs-CZ" i="1" dirty="0"/>
              <a:t> </a:t>
            </a:r>
            <a:r>
              <a:rPr lang="cs-CZ" i="1" dirty="0" err="1"/>
              <a:t>those</a:t>
            </a:r>
            <a:r>
              <a:rPr lang="cs-CZ" i="1" dirty="0"/>
              <a:t> </a:t>
            </a:r>
            <a:r>
              <a:rPr lang="cs-CZ" i="1" dirty="0" err="1"/>
              <a:t>steps</a:t>
            </a:r>
            <a:r>
              <a:rPr lang="cs-CZ" i="1" dirty="0"/>
              <a:t>.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principal</a:t>
            </a:r>
            <a:r>
              <a:rPr lang="cs-CZ" i="1" dirty="0"/>
              <a:t> </a:t>
            </a:r>
            <a:r>
              <a:rPr lang="cs-CZ" i="1" dirty="0" err="1"/>
              <a:t>flaw</a:t>
            </a:r>
            <a:r>
              <a:rPr lang="cs-CZ" i="1" dirty="0"/>
              <a:t> in these </a:t>
            </a:r>
            <a:r>
              <a:rPr lang="cs-CZ" i="1" dirty="0" err="1"/>
              <a:t>patents</a:t>
            </a:r>
            <a:r>
              <a:rPr lang="cs-CZ" i="1" dirty="0"/>
              <a:t>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they</a:t>
            </a:r>
            <a:r>
              <a:rPr lang="cs-CZ" i="1" dirty="0"/>
              <a:t> do not </a:t>
            </a:r>
            <a:r>
              <a:rPr lang="cs-CZ" i="1" dirty="0" err="1"/>
              <a:t>contain</a:t>
            </a:r>
            <a:r>
              <a:rPr lang="cs-CZ" i="1" dirty="0"/>
              <a:t> </a:t>
            </a:r>
            <a:r>
              <a:rPr lang="cs-CZ" i="1" dirty="0" err="1"/>
              <a:t>an</a:t>
            </a:r>
            <a:r>
              <a:rPr lang="cs-CZ" i="1" dirty="0"/>
              <a:t> “</a:t>
            </a:r>
            <a:r>
              <a:rPr lang="cs-CZ" i="1" dirty="0" err="1"/>
              <a:t>inventive</a:t>
            </a:r>
            <a:r>
              <a:rPr lang="cs-CZ" i="1" dirty="0"/>
              <a:t> </a:t>
            </a:r>
            <a:r>
              <a:rPr lang="cs-CZ" i="1" dirty="0" err="1"/>
              <a:t>concept</a:t>
            </a:r>
            <a:r>
              <a:rPr lang="cs-CZ" i="1" dirty="0"/>
              <a:t>”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solves</a:t>
            </a:r>
            <a:r>
              <a:rPr lang="cs-CZ" i="1" dirty="0"/>
              <a:t> </a:t>
            </a:r>
            <a:r>
              <a:rPr lang="cs-CZ" i="1" dirty="0" err="1"/>
              <a:t>practical</a:t>
            </a:r>
            <a:r>
              <a:rPr lang="cs-CZ" i="1" dirty="0"/>
              <a:t> </a:t>
            </a:r>
            <a:r>
              <a:rPr lang="cs-CZ" i="1" dirty="0" err="1"/>
              <a:t>problems</a:t>
            </a:r>
            <a:r>
              <a:rPr lang="cs-CZ" i="1" dirty="0"/>
              <a:t> and </a:t>
            </a:r>
            <a:r>
              <a:rPr lang="cs-CZ" i="1" dirty="0" err="1"/>
              <a:t>ensures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patent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directed</a:t>
            </a:r>
            <a:r>
              <a:rPr lang="cs-CZ" i="1" dirty="0"/>
              <a:t> to </a:t>
            </a:r>
            <a:r>
              <a:rPr lang="cs-CZ" i="1" dirty="0" err="1"/>
              <a:t>something</a:t>
            </a:r>
            <a:r>
              <a:rPr lang="cs-CZ" i="1" dirty="0"/>
              <a:t> “</a:t>
            </a:r>
            <a:r>
              <a:rPr lang="cs-CZ" i="1" dirty="0" err="1"/>
              <a:t>significantly</a:t>
            </a:r>
            <a:r>
              <a:rPr lang="cs-CZ" i="1" dirty="0"/>
              <a:t> more </a:t>
            </a:r>
            <a:r>
              <a:rPr lang="cs-CZ" i="1" dirty="0" err="1"/>
              <a:t>than</a:t>
            </a:r>
            <a:r>
              <a:rPr lang="cs-CZ" i="1" dirty="0"/>
              <a:t>”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ineligible</a:t>
            </a:r>
            <a:r>
              <a:rPr lang="cs-CZ" i="1" dirty="0"/>
              <a:t> </a:t>
            </a:r>
            <a:r>
              <a:rPr lang="cs-CZ" i="1" dirty="0" err="1"/>
              <a:t>abstract</a:t>
            </a:r>
            <a:r>
              <a:rPr lang="cs-CZ" i="1" dirty="0"/>
              <a:t> idea </a:t>
            </a:r>
            <a:r>
              <a:rPr lang="cs-CZ" i="1" dirty="0" err="1"/>
              <a:t>itself</a:t>
            </a:r>
            <a:r>
              <a:rPr lang="cs-CZ" i="1" dirty="0"/>
              <a:t>. </a:t>
            </a:r>
            <a:r>
              <a:rPr lang="cs-CZ" i="1" dirty="0" err="1"/>
              <a:t>See</a:t>
            </a:r>
            <a:r>
              <a:rPr lang="cs-CZ" i="1" dirty="0"/>
              <a:t> CLS Bank, 134 S. </a:t>
            </a:r>
            <a:r>
              <a:rPr lang="cs-CZ" i="1" dirty="0" err="1"/>
              <a:t>Ct</a:t>
            </a:r>
            <a:r>
              <a:rPr lang="cs-CZ" i="1" dirty="0"/>
              <a:t>. </a:t>
            </a:r>
            <a:r>
              <a:rPr lang="cs-CZ" i="1" dirty="0" err="1"/>
              <a:t>at</a:t>
            </a:r>
            <a:r>
              <a:rPr lang="cs-CZ" i="1" dirty="0"/>
              <a:t> 2355, 2357; </a:t>
            </a:r>
            <a:r>
              <a:rPr lang="cs-CZ" i="1" dirty="0" err="1"/>
              <a:t>Mayo</a:t>
            </a:r>
            <a:r>
              <a:rPr lang="cs-CZ" i="1" dirty="0"/>
              <a:t>, 132 S. </a:t>
            </a:r>
            <a:r>
              <a:rPr lang="cs-CZ" i="1" dirty="0" err="1"/>
              <a:t>Ct</a:t>
            </a:r>
            <a:r>
              <a:rPr lang="cs-CZ" i="1" dirty="0"/>
              <a:t>. </a:t>
            </a:r>
            <a:r>
              <a:rPr lang="cs-CZ" i="1" dirty="0" err="1"/>
              <a:t>at</a:t>
            </a:r>
            <a:r>
              <a:rPr lang="cs-CZ" i="1" dirty="0"/>
              <a:t> 1294. As such, </a:t>
            </a:r>
            <a:r>
              <a:rPr lang="cs-CZ" b="1" i="1" dirty="0" err="1"/>
              <a:t>they</a:t>
            </a:r>
            <a:r>
              <a:rPr lang="cs-CZ" b="1" i="1" dirty="0"/>
              <a:t> </a:t>
            </a:r>
            <a:r>
              <a:rPr lang="cs-CZ" b="1" i="1" dirty="0" err="1"/>
              <a:t>represent</a:t>
            </a:r>
            <a:r>
              <a:rPr lang="cs-CZ" b="1" i="1" dirty="0"/>
              <a:t> </a:t>
            </a:r>
            <a:r>
              <a:rPr lang="cs-CZ" b="1" i="1" dirty="0" err="1"/>
              <a:t>little</a:t>
            </a:r>
            <a:r>
              <a:rPr lang="cs-CZ" b="1" i="1" dirty="0"/>
              <a:t> more </a:t>
            </a:r>
            <a:r>
              <a:rPr lang="cs-CZ" b="1" i="1" dirty="0" err="1"/>
              <a:t>than</a:t>
            </a:r>
            <a:r>
              <a:rPr lang="cs-CZ" b="1" i="1" dirty="0"/>
              <a:t> </a:t>
            </a:r>
            <a:r>
              <a:rPr lang="cs-CZ" b="1" i="1" dirty="0" err="1"/>
              <a:t>functional</a:t>
            </a:r>
            <a:r>
              <a:rPr lang="cs-CZ" b="1" i="1" dirty="0"/>
              <a:t> </a:t>
            </a:r>
            <a:r>
              <a:rPr lang="cs-CZ" b="1" i="1" dirty="0" err="1"/>
              <a:t>descriptions</a:t>
            </a:r>
            <a:r>
              <a:rPr lang="cs-CZ" b="1" i="1" dirty="0"/>
              <a:t> </a:t>
            </a:r>
            <a:r>
              <a:rPr lang="cs-CZ" b="1" i="1" dirty="0" err="1"/>
              <a:t>of</a:t>
            </a:r>
            <a:r>
              <a:rPr lang="cs-CZ" b="1" i="1" dirty="0"/>
              <a:t> </a:t>
            </a:r>
            <a:r>
              <a:rPr lang="cs-CZ" b="1" i="1" dirty="0" err="1"/>
              <a:t>objectives</a:t>
            </a:r>
            <a:r>
              <a:rPr lang="cs-CZ" b="1" i="1" dirty="0"/>
              <a:t>, </a:t>
            </a:r>
            <a:r>
              <a:rPr lang="cs-CZ" b="1" i="1" dirty="0" err="1"/>
              <a:t>rather</a:t>
            </a:r>
            <a:r>
              <a:rPr lang="cs-CZ" b="1" i="1" dirty="0"/>
              <a:t> </a:t>
            </a:r>
            <a:r>
              <a:rPr lang="cs-CZ" b="1" i="1" dirty="0" err="1"/>
              <a:t>than</a:t>
            </a:r>
            <a:r>
              <a:rPr lang="cs-CZ" b="1" i="1" dirty="0"/>
              <a:t> </a:t>
            </a:r>
            <a:r>
              <a:rPr lang="cs-CZ" b="1" i="1" dirty="0" err="1"/>
              <a:t>inventive</a:t>
            </a:r>
            <a:r>
              <a:rPr lang="cs-CZ" b="1" i="1" dirty="0"/>
              <a:t> </a:t>
            </a:r>
            <a:r>
              <a:rPr lang="cs-CZ" b="1" i="1" dirty="0" err="1"/>
              <a:t>solutions</a:t>
            </a:r>
            <a:r>
              <a:rPr lang="cs-CZ" i="1" dirty="0"/>
              <a:t>. In </a:t>
            </a:r>
            <a:r>
              <a:rPr lang="cs-CZ" i="1" dirty="0" err="1"/>
              <a:t>addition</a:t>
            </a:r>
            <a:r>
              <a:rPr lang="cs-CZ" i="1" dirty="0"/>
              <a:t>, </a:t>
            </a:r>
            <a:r>
              <a:rPr lang="cs-CZ" i="1" dirty="0" err="1"/>
              <a:t>because</a:t>
            </a:r>
            <a:r>
              <a:rPr lang="cs-CZ" i="1" dirty="0"/>
              <a:t> </a:t>
            </a:r>
            <a:r>
              <a:rPr lang="cs-CZ" i="1" dirty="0" err="1"/>
              <a:t>they</a:t>
            </a:r>
            <a:r>
              <a:rPr lang="cs-CZ" i="1" dirty="0"/>
              <a:t> </a:t>
            </a:r>
            <a:r>
              <a:rPr lang="cs-CZ" i="1" dirty="0" err="1"/>
              <a:t>describe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claimed</a:t>
            </a:r>
            <a:r>
              <a:rPr lang="cs-CZ" i="1" dirty="0"/>
              <a:t> </a:t>
            </a:r>
            <a:r>
              <a:rPr lang="cs-CZ" i="1" dirty="0" err="1"/>
              <a:t>methods</a:t>
            </a:r>
            <a:r>
              <a:rPr lang="cs-CZ" i="1" dirty="0"/>
              <a:t> in </a:t>
            </a:r>
            <a:r>
              <a:rPr lang="cs-CZ" i="1" dirty="0" err="1"/>
              <a:t>functional</a:t>
            </a:r>
            <a:r>
              <a:rPr lang="cs-CZ" i="1" dirty="0"/>
              <a:t> </a:t>
            </a:r>
            <a:r>
              <a:rPr lang="cs-CZ" i="1" dirty="0" err="1"/>
              <a:t>terms</a:t>
            </a:r>
            <a:r>
              <a:rPr lang="cs-CZ" i="1" dirty="0"/>
              <a:t>, </a:t>
            </a:r>
            <a:r>
              <a:rPr lang="cs-CZ" i="1" dirty="0" err="1"/>
              <a:t>they</a:t>
            </a:r>
            <a:r>
              <a:rPr lang="cs-CZ" i="1" dirty="0"/>
              <a:t> </a:t>
            </a:r>
            <a:r>
              <a:rPr lang="cs-CZ" i="1" dirty="0" err="1"/>
              <a:t>preempt</a:t>
            </a:r>
            <a:r>
              <a:rPr lang="cs-CZ" i="1" dirty="0"/>
              <a:t> </a:t>
            </a:r>
            <a:r>
              <a:rPr lang="cs-CZ" i="1" dirty="0" err="1"/>
              <a:t>any</a:t>
            </a:r>
            <a:r>
              <a:rPr lang="cs-CZ" i="1" dirty="0"/>
              <a:t> </a:t>
            </a:r>
            <a:r>
              <a:rPr lang="cs-CZ" i="1" dirty="0" err="1"/>
              <a:t>subsequent</a:t>
            </a:r>
            <a:r>
              <a:rPr lang="cs-CZ" i="1" dirty="0"/>
              <a:t> </a:t>
            </a:r>
            <a:r>
              <a:rPr lang="cs-CZ" i="1" dirty="0" err="1"/>
              <a:t>specific</a:t>
            </a:r>
            <a:r>
              <a:rPr lang="cs-CZ" i="1" dirty="0"/>
              <a:t> </a:t>
            </a:r>
            <a:r>
              <a:rPr lang="cs-CZ" i="1" dirty="0" err="1"/>
              <a:t>solutions</a:t>
            </a:r>
            <a:r>
              <a:rPr lang="cs-CZ" i="1" dirty="0"/>
              <a:t> to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problem</a:t>
            </a:r>
            <a:r>
              <a:rPr lang="cs-CZ" i="1" dirty="0"/>
              <a:t> </a:t>
            </a:r>
            <a:r>
              <a:rPr lang="cs-CZ" i="1" dirty="0" err="1"/>
              <a:t>at</a:t>
            </a:r>
            <a:r>
              <a:rPr lang="cs-CZ" i="1" dirty="0"/>
              <a:t> </a:t>
            </a:r>
            <a:r>
              <a:rPr lang="cs-CZ" i="1" dirty="0" err="1"/>
              <a:t>issue</a:t>
            </a:r>
            <a:r>
              <a:rPr lang="cs-CZ" i="1" dirty="0"/>
              <a:t>. </a:t>
            </a:r>
            <a:r>
              <a:rPr lang="cs-CZ" i="1" dirty="0" err="1"/>
              <a:t>See</a:t>
            </a:r>
            <a:r>
              <a:rPr lang="cs-CZ" i="1" dirty="0"/>
              <a:t> CLS Bank, 134 S. </a:t>
            </a:r>
            <a:r>
              <a:rPr lang="cs-CZ" i="1" dirty="0" err="1"/>
              <a:t>Ct</a:t>
            </a:r>
            <a:r>
              <a:rPr lang="cs-CZ" i="1" dirty="0"/>
              <a:t>. </a:t>
            </a:r>
            <a:r>
              <a:rPr lang="cs-CZ" i="1" dirty="0" err="1"/>
              <a:t>at</a:t>
            </a:r>
            <a:r>
              <a:rPr lang="cs-CZ" i="1" dirty="0"/>
              <a:t> 2354; </a:t>
            </a:r>
            <a:r>
              <a:rPr lang="cs-CZ" i="1" dirty="0" err="1"/>
              <a:t>Mayo</a:t>
            </a:r>
            <a:r>
              <a:rPr lang="cs-CZ" i="1" dirty="0"/>
              <a:t>, 132 S. </a:t>
            </a:r>
            <a:r>
              <a:rPr lang="cs-CZ" i="1" dirty="0" err="1"/>
              <a:t>Ct</a:t>
            </a:r>
            <a:r>
              <a:rPr lang="cs-CZ" i="1" dirty="0"/>
              <a:t>. </a:t>
            </a:r>
            <a:r>
              <a:rPr lang="cs-CZ" i="1" dirty="0" err="1"/>
              <a:t>at</a:t>
            </a:r>
            <a:r>
              <a:rPr lang="cs-CZ" i="1" dirty="0"/>
              <a:t> 1301-02. It </a:t>
            </a:r>
            <a:r>
              <a:rPr lang="cs-CZ" i="1" dirty="0" err="1"/>
              <a:t>is</a:t>
            </a:r>
            <a:r>
              <a:rPr lang="cs-CZ" i="1" dirty="0"/>
              <a:t> </a:t>
            </a:r>
            <a:r>
              <a:rPr lang="cs-CZ" i="1" dirty="0" err="1"/>
              <a:t>for</a:t>
            </a:r>
            <a:r>
              <a:rPr lang="cs-CZ" i="1" dirty="0"/>
              <a:t> </a:t>
            </a:r>
            <a:r>
              <a:rPr lang="cs-CZ" i="1" dirty="0" err="1"/>
              <a:t>those</a:t>
            </a:r>
            <a:r>
              <a:rPr lang="cs-CZ" i="1" dirty="0"/>
              <a:t> </a:t>
            </a:r>
            <a:r>
              <a:rPr lang="cs-CZ" i="1" dirty="0" err="1"/>
              <a:t>reasons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the</a:t>
            </a:r>
            <a:r>
              <a:rPr lang="cs-CZ" i="1" dirty="0"/>
              <a:t> </a:t>
            </a:r>
            <a:r>
              <a:rPr lang="cs-CZ" i="1" dirty="0" err="1"/>
              <a:t>Supreme</a:t>
            </a:r>
            <a:r>
              <a:rPr lang="cs-CZ" i="1" dirty="0"/>
              <a:t> </a:t>
            </a:r>
            <a:r>
              <a:rPr lang="cs-CZ" i="1" dirty="0" err="1"/>
              <a:t>Court</a:t>
            </a:r>
            <a:r>
              <a:rPr lang="cs-CZ" i="1" dirty="0"/>
              <a:t> has </a:t>
            </a:r>
            <a:r>
              <a:rPr lang="cs-CZ" i="1" dirty="0" err="1"/>
              <a:t>characterized</a:t>
            </a:r>
            <a:r>
              <a:rPr lang="cs-CZ" i="1" dirty="0"/>
              <a:t> such </a:t>
            </a:r>
            <a:r>
              <a:rPr lang="cs-CZ" i="1" dirty="0" err="1"/>
              <a:t>patents</a:t>
            </a:r>
            <a:r>
              <a:rPr lang="cs-CZ" i="1" dirty="0"/>
              <a:t> as </a:t>
            </a:r>
            <a:r>
              <a:rPr lang="cs-CZ" i="1" dirty="0" err="1"/>
              <a:t>claiming</a:t>
            </a:r>
            <a:r>
              <a:rPr lang="cs-CZ" i="1" dirty="0"/>
              <a:t> “</a:t>
            </a:r>
            <a:r>
              <a:rPr lang="cs-CZ" i="1" dirty="0" err="1"/>
              <a:t>abstract</a:t>
            </a:r>
            <a:r>
              <a:rPr lang="cs-CZ" i="1" dirty="0"/>
              <a:t> </a:t>
            </a:r>
            <a:r>
              <a:rPr lang="cs-CZ" i="1" dirty="0" err="1"/>
              <a:t>ideas</a:t>
            </a:r>
            <a:r>
              <a:rPr lang="cs-CZ" i="1" dirty="0"/>
              <a:t>” and has </a:t>
            </a:r>
            <a:r>
              <a:rPr lang="cs-CZ" i="1" dirty="0" err="1"/>
              <a:t>held</a:t>
            </a:r>
            <a:r>
              <a:rPr lang="cs-CZ" i="1" dirty="0"/>
              <a:t> </a:t>
            </a:r>
            <a:r>
              <a:rPr lang="cs-CZ" i="1" dirty="0" err="1"/>
              <a:t>that</a:t>
            </a:r>
            <a:r>
              <a:rPr lang="cs-CZ" i="1" dirty="0"/>
              <a:t> </a:t>
            </a:r>
            <a:r>
              <a:rPr lang="cs-CZ" i="1" dirty="0" err="1"/>
              <a:t>they</a:t>
            </a:r>
            <a:r>
              <a:rPr lang="cs-CZ" i="1" dirty="0"/>
              <a:t> are not </a:t>
            </a:r>
            <a:r>
              <a:rPr lang="cs-CZ" i="1" dirty="0" err="1"/>
              <a:t>directed</a:t>
            </a:r>
            <a:r>
              <a:rPr lang="cs-CZ" i="1" dirty="0"/>
              <a:t> to </a:t>
            </a:r>
            <a:r>
              <a:rPr lang="cs-CZ" i="1" dirty="0" err="1"/>
              <a:t>patentable</a:t>
            </a:r>
            <a:r>
              <a:rPr lang="cs-CZ" i="1" dirty="0"/>
              <a:t> </a:t>
            </a:r>
            <a:r>
              <a:rPr lang="cs-CZ" i="1" dirty="0" err="1"/>
              <a:t>subject</a:t>
            </a:r>
            <a:r>
              <a:rPr lang="cs-CZ" i="1" dirty="0"/>
              <a:t> </a:t>
            </a:r>
            <a:r>
              <a:rPr lang="cs-CZ" i="1" dirty="0" err="1"/>
              <a:t>matter</a:t>
            </a:r>
            <a:r>
              <a:rPr lang="cs-CZ" i="1" dirty="0"/>
              <a:t>.“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104570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222293"/>
            <a:ext cx="8712968" cy="5679153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1905965" y="6088286"/>
            <a:ext cx="7931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http://</a:t>
            </a:r>
            <a:r>
              <a:rPr lang="en-GB" sz="1600" dirty="0" err="1"/>
              <a:t>cdn.theatlantic.com</a:t>
            </a:r>
            <a:r>
              <a:rPr lang="en-GB" sz="1600" dirty="0"/>
              <a:t>/assets/media/</a:t>
            </a:r>
            <a:r>
              <a:rPr lang="en-GB" sz="1600" dirty="0" err="1"/>
              <a:t>img</a:t>
            </a:r>
            <a:r>
              <a:rPr lang="en-GB" sz="1600" dirty="0"/>
              <a:t>/posts/2014/11/chart_1-1/5966e14bf.jpg</a:t>
            </a:r>
          </a:p>
        </p:txBody>
      </p:sp>
    </p:spTree>
    <p:extLst>
      <p:ext uri="{BB962C8B-B14F-4D97-AF65-F5344CB8AC3E}">
        <p14:creationId xmlns:p14="http://schemas.microsoft.com/office/powerpoint/2010/main" val="2541231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PETER WOLF v. CAPSTONE PHOTOGRAPHY, INC., ET AL.</a:t>
            </a:r>
          </a:p>
          <a:p>
            <a:r>
              <a:rPr lang="en-US" dirty="0"/>
              <a:t>28. 10. 2014</a:t>
            </a:r>
            <a:endParaRPr lang="en-US" dirty="0">
              <a:sym typeface="Wingdings"/>
            </a:endParaRPr>
          </a:p>
          <a:p>
            <a:r>
              <a:rPr lang="en-US" i="1" dirty="0"/>
              <a:t>“Thus, the Court finds that all three of the patents in suit are directed to patent- ineligible abstract ideas, and lack an inventive concept that would make them patent- eligible applications of those ideas.” </a:t>
            </a:r>
          </a:p>
          <a:p>
            <a:r>
              <a:rPr lang="en-US" dirty="0">
                <a:hlinkClick r:id="rId2"/>
              </a:rPr>
              <a:t>http://www.google.com/patents/US6985875</a:t>
            </a:r>
            <a:endParaRPr lang="en-US" dirty="0"/>
          </a:p>
          <a:p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48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Umělá inteligence a patenty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cs-CZ" dirty="0" err="1"/>
              <a:t>Guidelines</a:t>
            </a:r>
            <a:r>
              <a:rPr lang="cs-CZ" dirty="0"/>
              <a:t> - </a:t>
            </a:r>
            <a:r>
              <a:rPr lang="cs-CZ" dirty="0">
                <a:hlinkClick r:id="rId2"/>
              </a:rPr>
              <a:t>https://www.epo.org/law-practice/</a:t>
            </a:r>
            <a:r>
              <a:rPr lang="cs-CZ" dirty="0" err="1">
                <a:hlinkClick r:id="rId2"/>
              </a:rPr>
              <a:t>legal-texts</a:t>
            </a:r>
            <a:r>
              <a:rPr lang="cs-CZ" dirty="0">
                <a:hlinkClick r:id="rId2"/>
              </a:rPr>
              <a:t>/html/</a:t>
            </a:r>
            <a:r>
              <a:rPr lang="cs-CZ" dirty="0" err="1">
                <a:hlinkClick r:id="rId2"/>
              </a:rPr>
              <a:t>guidelines</a:t>
            </a:r>
            <a:r>
              <a:rPr lang="cs-CZ" dirty="0">
                <a:hlinkClick r:id="rId2"/>
              </a:rPr>
              <a:t>/e/g_ii_3_3_1.htm</a:t>
            </a:r>
            <a:r>
              <a:rPr lang="cs-CZ" dirty="0"/>
              <a:t>. </a:t>
            </a:r>
          </a:p>
          <a:p>
            <a:r>
              <a:rPr lang="cs-CZ" dirty="0"/>
              <a:t>U.S. Patent No. 5,852,815; U.S. Patent No. ´851, U.S. Patent Nos. 4,908,773, 6,847,851, 7,521,463, 7,915,245, 8,053,477, 8,338,464, 8,445,537, 8,450,368, 8,476,273.</a:t>
            </a:r>
          </a:p>
          <a:p>
            <a:r>
              <a:rPr lang="cs-CZ"/>
              <a:t>DABUS</a:t>
            </a:r>
            <a:endParaRPr lang="cs-CZ" dirty="0"/>
          </a:p>
          <a:p>
            <a:pPr marL="0" indent="0">
              <a:buNone/>
            </a:pPr>
            <a:r>
              <a:rPr lang="en-US" dirty="0"/>
              <a:t>Ryan Abbott, I Think, Therefore I Invent: Creative Computers and the Future of Patent Law, 57 B.C.L. Rev. 1079 (2016)</a:t>
            </a:r>
            <a:endParaRPr lang="cs-CZ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cs-CZ" dirty="0"/>
              <a:t>L </a:t>
            </a:r>
            <a:r>
              <a:rPr lang="cs-CZ" dirty="0" err="1"/>
              <a:t>Vertinsky</a:t>
            </a:r>
            <a:r>
              <a:rPr lang="cs-CZ" dirty="0"/>
              <a:t> and T </a:t>
            </a:r>
            <a:r>
              <a:rPr lang="cs-CZ" dirty="0" err="1"/>
              <a:t>Rice</a:t>
            </a:r>
            <a:r>
              <a:rPr lang="cs-CZ" dirty="0"/>
              <a:t>, "</a:t>
            </a:r>
            <a:r>
              <a:rPr lang="cs-CZ" dirty="0" err="1"/>
              <a:t>Thinking</a:t>
            </a:r>
            <a:r>
              <a:rPr lang="cs-CZ" dirty="0"/>
              <a:t> </a:t>
            </a:r>
            <a:r>
              <a:rPr lang="cs-CZ" dirty="0" err="1"/>
              <a:t>About</a:t>
            </a:r>
            <a:r>
              <a:rPr lang="cs-CZ" dirty="0"/>
              <a:t> </a:t>
            </a:r>
            <a:r>
              <a:rPr lang="cs-CZ" dirty="0" err="1"/>
              <a:t>Thinking</a:t>
            </a:r>
            <a:r>
              <a:rPr lang="cs-CZ" dirty="0"/>
              <a:t> </a:t>
            </a:r>
            <a:r>
              <a:rPr lang="cs-CZ" dirty="0" err="1"/>
              <a:t>Machines</a:t>
            </a:r>
            <a:r>
              <a:rPr lang="cs-CZ" dirty="0"/>
              <a:t>: </a:t>
            </a:r>
            <a:r>
              <a:rPr lang="cs-CZ" dirty="0" err="1"/>
              <a:t>Implications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Machine</a:t>
            </a:r>
            <a:r>
              <a:rPr lang="cs-CZ" dirty="0"/>
              <a:t> </a:t>
            </a:r>
            <a:r>
              <a:rPr lang="cs-CZ" dirty="0" err="1"/>
              <a:t>Inventors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Patent </a:t>
            </a:r>
            <a:r>
              <a:rPr lang="cs-CZ" dirty="0" err="1"/>
              <a:t>Law</a:t>
            </a:r>
            <a:r>
              <a:rPr lang="cs-CZ" dirty="0"/>
              <a:t>" (2002) 8 Boston University </a:t>
            </a:r>
            <a:r>
              <a:rPr lang="cs-CZ" dirty="0" err="1"/>
              <a:t>Journal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Science &amp; Technology </a:t>
            </a:r>
            <a:r>
              <a:rPr lang="cs-CZ" dirty="0" err="1"/>
              <a:t>Law</a:t>
            </a:r>
            <a:r>
              <a:rPr lang="cs-CZ" dirty="0"/>
              <a:t> 574-613,at 494.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4577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dnadpis 4">
            <a:extLst>
              <a:ext uri="{FF2B5EF4-FFF2-40B4-BE49-F238E27FC236}">
                <a16:creationId xmlns:a16="http://schemas.microsoft.com/office/drawing/2014/main" id="{344CBF6D-C374-41BF-8A1C-AEA8D0043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200" y="3803757"/>
            <a:ext cx="11361600" cy="457995"/>
          </a:xfrm>
        </p:spPr>
        <p:txBody>
          <a:bodyPr/>
          <a:lstStyle/>
          <a:p>
            <a:pPr algn="ctr"/>
            <a:r>
              <a:rPr lang="cs-CZ"/>
              <a:t>@matejmyska</a:t>
            </a:r>
            <a:endParaRPr lang="cs-CZ" dirty="0"/>
          </a:p>
        </p:txBody>
      </p:sp>
      <p:sp>
        <p:nvSpPr>
          <p:cNvPr id="3" name="Zástupný symbol pro číslo snímku 2">
            <a:extLst>
              <a:ext uri="{FF2B5EF4-FFF2-40B4-BE49-F238E27FC236}">
                <a16:creationId xmlns:a16="http://schemas.microsoft.com/office/drawing/2014/main" id="{4A32F86B-36F3-423F-B3F5-03E0BEB1D8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DE708CC-0C3F-4567-9698-B54C0F35BD31}" type="slidenum">
              <a:rPr lang="cs-CZ" altLang="cs-CZ" smtClean="0"/>
              <a:pPr/>
              <a:t>94</a:t>
            </a:fld>
            <a:endParaRPr lang="cs-CZ" altLang="cs-CZ" dirty="0"/>
          </a:p>
        </p:txBody>
      </p:sp>
      <p:sp>
        <p:nvSpPr>
          <p:cNvPr id="6" name="Nadpis 3">
            <a:extLst>
              <a:ext uri="{FF2B5EF4-FFF2-40B4-BE49-F238E27FC236}">
                <a16:creationId xmlns:a16="http://schemas.microsoft.com/office/drawing/2014/main" id="{3E36B81B-F053-4352-82AA-A923759C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200" y="3200003"/>
            <a:ext cx="11361600" cy="457995"/>
          </a:xfrm>
        </p:spPr>
        <p:txBody>
          <a:bodyPr/>
          <a:lstStyle/>
          <a:p>
            <a:pPr algn="ctr"/>
            <a:r>
              <a:rPr lang="cs-CZ" dirty="0"/>
              <a:t>DĚKUJI ZA POZORNOST!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4083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Prezentace_MU_CZ">
  <a:themeElements>
    <a:clrScheme name="MUNI MED">
      <a:dk1>
        <a:srgbClr val="000000"/>
      </a:dk1>
      <a:lt1>
        <a:srgbClr val="FFFFFF"/>
      </a:lt1>
      <a:dk2>
        <a:srgbClr val="0000DC"/>
      </a:dk2>
      <a:lt2>
        <a:srgbClr val="FFC000"/>
      </a:lt2>
      <a:accent1>
        <a:srgbClr val="0000DC"/>
      </a:accent1>
      <a:accent2>
        <a:srgbClr val="F01928"/>
      </a:accent2>
      <a:accent3>
        <a:srgbClr val="00AF3F"/>
      </a:accent3>
      <a:accent4>
        <a:srgbClr val="4BC8FF"/>
      </a:accent4>
      <a:accent5>
        <a:srgbClr val="FF7300"/>
      </a:accent5>
      <a:accent6>
        <a:srgbClr val="B9006E"/>
      </a:accent6>
      <a:hlink>
        <a:srgbClr val="0000DC"/>
      </a:hlink>
      <a:folHlink>
        <a:srgbClr val="5AC8AF"/>
      </a:folHlink>
    </a:clrScheme>
    <a:fontScheme name="Office – klasické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cs-CZ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cs-CZ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Směsi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měsi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měsi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měsi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měsi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měsi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měsi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zentace-LAW-CZ.potx" id="{9368F25A-D07D-4454-BB9E-323E9573381A}" vid="{D76D3162-79D4-49CC-8197-D810905360BE}"/>
    </a:ext>
  </a:extLst>
</a:theme>
</file>

<file path=ppt/theme/theme2.xml><?xml version="1.0" encoding="utf-8"?>
<a:theme xmlns:a="http://schemas.openxmlformats.org/drawingml/2006/main" name="Motiv systém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systém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Prezentace-LAW-CZ</Template>
  <TotalTime>3485</TotalTime>
  <Words>4809</Words>
  <Application>Microsoft Office PowerPoint</Application>
  <PresentationFormat>Širokoúhlá obrazovka</PresentationFormat>
  <Paragraphs>399</Paragraphs>
  <Slides>94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94</vt:i4>
      </vt:variant>
    </vt:vector>
  </HeadingPairs>
  <TitlesOfParts>
    <vt:vector size="99" baseType="lpstr">
      <vt:lpstr>Arial</vt:lpstr>
      <vt:lpstr>Courier New</vt:lpstr>
      <vt:lpstr>Tahoma</vt:lpstr>
      <vt:lpstr>Wingdings</vt:lpstr>
      <vt:lpstr>Prezentace_MU_CZ</vt:lpstr>
      <vt:lpstr>Softwarové patenty</vt:lpstr>
      <vt:lpstr>Problém předmětu ochrany</vt:lpstr>
      <vt:lpstr>Zkoumání originality software</vt:lpstr>
      <vt:lpstr>Srovnání</vt:lpstr>
      <vt:lpstr>Pojmosloví</vt:lpstr>
      <vt:lpstr>Co je vynález?</vt:lpstr>
      <vt:lpstr>Co je patent?</vt:lpstr>
      <vt:lpstr>Získání patentu</vt:lpstr>
      <vt:lpstr>Udělený patent</vt:lpstr>
      <vt:lpstr>Patentovatelnost</vt:lpstr>
      <vt:lpstr>+ další </vt:lpstr>
      <vt:lpstr>Podmínky patentovatelnosti</vt:lpstr>
      <vt:lpstr>Podmínky patentovatelnosti</vt:lpstr>
      <vt:lpstr>Podmínky patentovatelnosti</vt:lpstr>
      <vt:lpstr>Podmínky patentovatelnosti</vt:lpstr>
      <vt:lpstr>Podmínky patentovatelnosti</vt:lpstr>
      <vt:lpstr>European Patent Office</vt:lpstr>
      <vt:lpstr>Prezentace aplikace PowerPoint</vt:lpstr>
      <vt:lpstr>Prezentace aplikace PowerPoint</vt:lpstr>
      <vt:lpstr>Prezentace aplikace PowerPoint</vt:lpstr>
      <vt:lpstr>Patentovatelnost</vt:lpstr>
      <vt:lpstr>Patentovatelnost – čl. 52 Evropské patentové úmluvy</vt:lpstr>
      <vt:lpstr>Podmínky patentovatelnosti</vt:lpstr>
      <vt:lpstr>Vynález</vt:lpstr>
      <vt:lpstr>CII</vt:lpstr>
      <vt:lpstr>T 0208/84 – Computer-related invention 15. 6. 1986</vt:lpstr>
      <vt:lpstr>T 0208/84 – Computer-related invention 15. 6. 1986</vt:lpstr>
      <vt:lpstr>T 0208/84 – Computer-related invention 15. 6. 1986</vt:lpstr>
      <vt:lpstr>T 0208/84 – Computer-related invention 15. 6. 1986</vt:lpstr>
      <vt:lpstr>T 0208/84 – Computer-related invention 15. 6. 1986</vt:lpstr>
      <vt:lpstr>T 1173/97 – Computer program product/IBM I 1. 6. 1998</vt:lpstr>
      <vt:lpstr>T 935/97 – Computer program product/IBM II  </vt:lpstr>
      <vt:lpstr>T 258/03 – Auction Method/Hitachi 21. 4. 2004</vt:lpstr>
      <vt:lpstr>T 258/03 – Auction Method/Hitachi 21. 4. 2004</vt:lpstr>
      <vt:lpstr>T 258/03 – Auction Method/Hitachi 21. 4. 2004</vt:lpstr>
      <vt:lpstr>T 0914/02 – General Electric Company 12. 6. 2005</vt:lpstr>
      <vt:lpstr>T 0914/02 – General Electric Company 12. 6. 2005</vt:lpstr>
      <vt:lpstr>T 1326/06 - Giesecke &amp; Devrient</vt:lpstr>
      <vt:lpstr>T 1326/06 – BoA</vt:lpstr>
      <vt:lpstr>T 1326/06 – BoA</vt:lpstr>
      <vt:lpstr>T 0424/03 – Clipboard formats I/MICROSOFT 23. 2. 2006</vt:lpstr>
      <vt:lpstr>Shrnutí</vt:lpstr>
      <vt:lpstr>Technical effect</vt:lpstr>
      <vt:lpstr>Další podmínky patentovatelnosti</vt:lpstr>
      <vt:lpstr>Patentovatelnost</vt:lpstr>
      <vt:lpstr>Novost – čl. 54 EPÚ</vt:lpstr>
      <vt:lpstr>Patentovatelnost</vt:lpstr>
      <vt:lpstr>Vynálezecká činnost – čl. 56 EPÚ</vt:lpstr>
      <vt:lpstr>Průzkum – modifikovaná  „problem and solution“ - metoda</vt:lpstr>
      <vt:lpstr>Pokračování</vt:lpstr>
      <vt:lpstr>T 1539/09 – Programmiersystem/RENNER 18.7.2013</vt:lpstr>
      <vt:lpstr>T 1539/09 – Programmiersystem/RENNER 18.7.2013</vt:lpstr>
      <vt:lpstr>Patentovatelnost</vt:lpstr>
      <vt:lpstr>Průmyslová využitelnost – čl. 57 EPÚ</vt:lpstr>
      <vt:lpstr>K dalším kritériím – průmyslová využitelnost</vt:lpstr>
      <vt:lpstr>+ Pochopitelnost (čl. 83)</vt:lpstr>
      <vt:lpstr>Podstatné znaky</vt:lpstr>
      <vt:lpstr>Jinseok Park: Has Patentable Subject Matter Been Expanded? -A Comparative Study on Software Patent Practices in the European Patent Office, the United States Patent and Trademark Office and the Japanese Patent Office. I. J. Law and Information Technology 13(3): 336-377 (2005), p. 341.</vt:lpstr>
      <vt:lpstr>Jinseok Park: Has Patentable Subject Matter Been Expanded? -A Comparative Study on Software Patent Practices in the European Patent Office, the United States Patent and Trademark Office and the Japanese Patent Office. I. J. Law and Information Technology 13(3): 336-377 (2005)  p. 342.</vt:lpstr>
      <vt:lpstr>Typicky</vt:lpstr>
      <vt:lpstr>Česká republika</vt:lpstr>
      <vt:lpstr>K patentovatelnosti</vt:lpstr>
      <vt:lpstr>ČR</vt:lpstr>
      <vt:lpstr>Patentovatelnost</vt:lpstr>
      <vt:lpstr>Česká republika</vt:lpstr>
      <vt:lpstr>České softwarové patenty</vt:lpstr>
      <vt:lpstr>Prezentace aplikace PowerPoint</vt:lpstr>
      <vt:lpstr>Prezentace aplikace PowerPoint</vt:lpstr>
      <vt:lpstr>Prezentace aplikace PowerPoint</vt:lpstr>
      <vt:lpstr>Vztah EPC a národní úpravy</vt:lpstr>
      <vt:lpstr>USA </vt:lpstr>
      <vt:lpstr>Prezentace aplikace PowerPoint</vt:lpstr>
      <vt:lpstr>Prezentace aplikace PowerPoint</vt:lpstr>
      <vt:lpstr>Patentability</vt:lpstr>
      <vt:lpstr>Přehled</vt:lpstr>
      <vt:lpstr>Přehled</vt:lpstr>
      <vt:lpstr>Jinseok Park: Has Patentable Subject Matter Been Expanded? -A Comparative Study on Software Patent Practices in the European Patent Office, the United States Patent and Trademark Office and the Japanese Patent Office. I. J. Law and Information Technology 13(3): 336-377 (2005), p. 359</vt:lpstr>
      <vt:lpstr>Jinseok Park: Has Patentable Subject Matter Been Expanded? -A Comparative Study on Software Patent Practices in the European Patent Office, the United States Patent and Trademark Office and the Japanese Patent Office. I. J. Law and Information Technology 13(3): 336-377 (2005), p. 358</vt:lpstr>
      <vt:lpstr>Patenty</vt:lpstr>
      <vt:lpstr>Prezentace aplikace PowerPoint</vt:lpstr>
      <vt:lpstr>United States District Court for the District of Columbia </vt:lpstr>
      <vt:lpstr>United States Court of Appeals for the Federal Circuit</vt:lpstr>
      <vt:lpstr>En banc rehearing</vt:lpstr>
      <vt:lpstr>Prezentace aplikace PowerPoint</vt:lpstr>
      <vt:lpstr>Konec patentových trollů</vt:lpstr>
      <vt:lpstr>Inspirace</vt:lpstr>
      <vt:lpstr>The Test (42)</vt:lpstr>
      <vt:lpstr> The Problem</vt:lpstr>
      <vt:lpstr>Důsledky</vt:lpstr>
      <vt:lpstr>Federal Circuit Judge William Curtis Bryson (Loyalty v. American Airlines): </vt:lpstr>
      <vt:lpstr>Prezentace aplikace PowerPoint</vt:lpstr>
      <vt:lpstr>IRL</vt:lpstr>
      <vt:lpstr>Umělá inteligence a patenty</vt:lpstr>
      <vt:lpstr>DĚKUJI ZA POZORNOST!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Právní aspekty umělé inteligence</dc:title>
  <dc:creator>Jan Zibner</dc:creator>
  <cp:lastModifiedBy>Matěj Myška</cp:lastModifiedBy>
  <cp:revision>51</cp:revision>
  <cp:lastPrinted>1601-01-01T00:00:00Z</cp:lastPrinted>
  <dcterms:created xsi:type="dcterms:W3CDTF">2019-03-28T13:49:34Z</dcterms:created>
  <dcterms:modified xsi:type="dcterms:W3CDTF">2021-10-14T07:12:59Z</dcterms:modified>
</cp:coreProperties>
</file>

<file path=docProps/thumbnail.jpeg>
</file>